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92" r:id="rId5"/>
    <p:sldId id="275" r:id="rId6"/>
    <p:sldId id="276" r:id="rId7"/>
    <p:sldId id="297" r:id="rId8"/>
    <p:sldId id="298" r:id="rId9"/>
    <p:sldId id="285" r:id="rId10"/>
    <p:sldId id="300" r:id="rId11"/>
    <p:sldId id="307" r:id="rId12"/>
    <p:sldId id="303" r:id="rId13"/>
    <p:sldId id="304" r:id="rId14"/>
    <p:sldId id="301" r:id="rId15"/>
    <p:sldId id="302" r:id="rId16"/>
    <p:sldId id="305" r:id="rId17"/>
    <p:sldId id="308" r:id="rId18"/>
    <p:sldId id="313" r:id="rId19"/>
    <p:sldId id="309" r:id="rId20"/>
    <p:sldId id="310" r:id="rId21"/>
    <p:sldId id="311" r:id="rId22"/>
    <p:sldId id="312" r:id="rId23"/>
    <p:sldId id="314" r:id="rId24"/>
    <p:sldId id="315" r:id="rId25"/>
    <p:sldId id="317" r:id="rId26"/>
    <p:sldId id="318" r:id="rId27"/>
    <p:sldId id="316" r:id="rId28"/>
    <p:sldId id="319" r:id="rId29"/>
    <p:sldId id="320" r:id="rId30"/>
    <p:sldId id="321" r:id="rId31"/>
    <p:sldId id="322" r:id="rId32"/>
    <p:sldId id="328" r:id="rId33"/>
    <p:sldId id="323" r:id="rId34"/>
    <p:sldId id="324" r:id="rId35"/>
    <p:sldId id="326" r:id="rId36"/>
    <p:sldId id="325" r:id="rId37"/>
    <p:sldId id="327" r:id="rId38"/>
    <p:sldId id="288"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5634"/>
  </p:normalViewPr>
  <p:slideViewPr>
    <p:cSldViewPr snapToGrid="0" showGuides="1">
      <p:cViewPr varScale="1">
        <p:scale>
          <a:sx n="92" d="100"/>
          <a:sy n="92" d="100"/>
        </p:scale>
        <p:origin x="106"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Data size in (Mb)</a:t>
            </a:r>
          </a:p>
        </c:rich>
      </c:tx>
      <c:layout>
        <c:manualLayout>
          <c:xMode val="edge"/>
          <c:yMode val="edge"/>
          <c:x val="0.38393563720823254"/>
          <c:y val="2.4170354968651324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538896303520482"/>
          <c:y val="0.22339870368974929"/>
          <c:w val="0.27819220608582412"/>
          <c:h val="0.62293915799441935"/>
        </c:manualLayout>
      </c:layout>
      <c:doughnutChart>
        <c:varyColors val="1"/>
        <c:ser>
          <c:idx val="0"/>
          <c:order val="0"/>
          <c:tx>
            <c:strRef>
              <c:f>Sheet1!$B$1</c:f>
              <c:strCache>
                <c:ptCount val="1"/>
                <c:pt idx="0">
                  <c:v>Data size</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2EE-402A-A463-F6D79E3C189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2EE-402A-A463-F6D79E3C189C}"/>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2EE-402A-A463-F6D79E3C189C}"/>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2EE-402A-A463-F6D79E3C189C}"/>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12EE-402A-A463-F6D79E3C189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Train</c:v>
                </c:pt>
                <c:pt idx="1">
                  <c:v>Train weather</c:v>
                </c:pt>
                <c:pt idx="2">
                  <c:v>Farm</c:v>
                </c:pt>
                <c:pt idx="3">
                  <c:v>Test</c:v>
                </c:pt>
                <c:pt idx="4">
                  <c:v>Test weather</c:v>
                </c:pt>
              </c:strCache>
            </c:strRef>
          </c:cat>
          <c:val>
            <c:numRef>
              <c:f>Sheet1!$B$2:$B$6</c:f>
              <c:numCache>
                <c:formatCode>General</c:formatCode>
                <c:ptCount val="5"/>
                <c:pt idx="0">
                  <c:v>829</c:v>
                </c:pt>
                <c:pt idx="1">
                  <c:v>8.6</c:v>
                </c:pt>
                <c:pt idx="2">
                  <c:v>1</c:v>
                </c:pt>
                <c:pt idx="3">
                  <c:v>892</c:v>
                </c:pt>
                <c:pt idx="4">
                  <c:v>8.5</c:v>
                </c:pt>
              </c:numCache>
            </c:numRef>
          </c:val>
          <c:extLst>
            <c:ext xmlns:c16="http://schemas.microsoft.com/office/drawing/2014/chart" uri="{C3380CC4-5D6E-409C-BE32-E72D297353CC}">
              <c16:uniqueId val="{00000000-F9B6-4AAF-AFB4-97F8988F482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5.jpg"/></Relationships>
</file>

<file path=ppt/diagrams/_rels/data3.xml.rels><?xml version="1.0" encoding="UTF-8" standalone="yes"?>
<Relationships xmlns="http://schemas.openxmlformats.org/package/2006/relationships"><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jpg"/></Relationships>
</file>

<file path=ppt/diagrams/_rels/drawing3.xml.rels><?xml version="1.0" encoding="UTF-8" standalone="yes"?>
<Relationships xmlns="http://schemas.openxmlformats.org/package/2006/relationships"><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4C3CF1-3E69-4956-BD2F-7F66FFBBF7D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7C73642-EB89-455E-A929-0C892A8310F2}">
      <dgm:prSet phldrT="[Text]"/>
      <dgm:spPr/>
      <dgm:t>
        <a:bodyPr/>
        <a:lstStyle/>
        <a:p>
          <a:endParaRPr lang="en-GB" dirty="0"/>
        </a:p>
        <a:p>
          <a:endParaRPr lang="en-IN" dirty="0"/>
        </a:p>
      </dgm:t>
    </dgm:pt>
    <dgm:pt modelId="{29586B68-E436-4336-BAC5-71497925B838}" type="parTrans" cxnId="{DF4B25B6-83F0-42AE-9291-88A52949E8D5}">
      <dgm:prSet/>
      <dgm:spPr/>
      <dgm:t>
        <a:bodyPr/>
        <a:lstStyle/>
        <a:p>
          <a:endParaRPr lang="en-IN"/>
        </a:p>
      </dgm:t>
    </dgm:pt>
    <dgm:pt modelId="{E67D7F9A-07F9-4B88-9D38-94E5CF2BAAAD}" type="sibTrans" cxnId="{DF4B25B6-83F0-42AE-9291-88A52949E8D5}">
      <dgm:prSet/>
      <dgm:spPr>
        <a:blipFill>
          <a:blip xmlns:r="http://schemas.openxmlformats.org/officeDocument/2006/relationships" r:embed="rId1"/>
          <a:srcRect/>
          <a:stretch>
            <a:fillRect/>
          </a:stretch>
        </a:blipFill>
      </dgm:spPr>
      <dgm:t>
        <a:bodyPr/>
        <a:lstStyle/>
        <a:p>
          <a:endParaRPr lang="en-IN"/>
        </a:p>
      </dgm:t>
    </dgm:pt>
    <dgm:pt modelId="{0430FBC6-7DF0-4F34-9C66-D27EA5921CD8}" type="pres">
      <dgm:prSet presAssocID="{574C3CF1-3E69-4956-BD2F-7F66FFBBF7DF}" presName="Name0" presStyleCnt="0">
        <dgm:presLayoutVars>
          <dgm:chMax val="7"/>
          <dgm:chPref val="7"/>
          <dgm:dir/>
        </dgm:presLayoutVars>
      </dgm:prSet>
      <dgm:spPr/>
    </dgm:pt>
    <dgm:pt modelId="{0E8478BD-F50F-4BE6-9546-D3626213677C}" type="pres">
      <dgm:prSet presAssocID="{574C3CF1-3E69-4956-BD2F-7F66FFBBF7DF}" presName="Name1" presStyleCnt="0"/>
      <dgm:spPr/>
    </dgm:pt>
    <dgm:pt modelId="{D7F58ACA-6A04-4B67-BD6F-226A9393A2E2}" type="pres">
      <dgm:prSet presAssocID="{E67D7F9A-07F9-4B88-9D38-94E5CF2BAAAD}" presName="picture_1" presStyleCnt="0"/>
      <dgm:spPr/>
    </dgm:pt>
    <dgm:pt modelId="{C5FA69B3-76F7-4770-9A5F-0612B6B38AE1}" type="pres">
      <dgm:prSet presAssocID="{E67D7F9A-07F9-4B88-9D38-94E5CF2BAAAD}" presName="pictureRepeatNode" presStyleLbl="alignImgPlace1" presStyleIdx="0" presStyleCnt="1" custLinFactNeighborX="12080" custLinFactNeighborY="-2329"/>
      <dgm:spPr/>
    </dgm:pt>
    <dgm:pt modelId="{1757D26A-78C1-442A-BF56-4CA5B3100C91}" type="pres">
      <dgm:prSet presAssocID="{D7C73642-EB89-455E-A929-0C892A8310F2}" presName="text_1" presStyleLbl="node1" presStyleIdx="0" presStyleCnt="0" custLinFactX="56385" custLinFactY="-31707" custLinFactNeighborX="100000" custLinFactNeighborY="-100000">
        <dgm:presLayoutVars>
          <dgm:bulletEnabled val="1"/>
        </dgm:presLayoutVars>
      </dgm:prSet>
      <dgm:spPr/>
    </dgm:pt>
  </dgm:ptLst>
  <dgm:cxnLst>
    <dgm:cxn modelId="{2567533A-6B6E-4303-AF05-28E1D53501C6}" type="presOf" srcId="{D7C73642-EB89-455E-A929-0C892A8310F2}" destId="{1757D26A-78C1-442A-BF56-4CA5B3100C91}" srcOrd="0" destOrd="0" presId="urn:microsoft.com/office/officeart/2008/layout/CircularPictureCallout"/>
    <dgm:cxn modelId="{26D22C60-938A-45EC-8350-BFA0527DEE9F}" type="presOf" srcId="{E67D7F9A-07F9-4B88-9D38-94E5CF2BAAAD}" destId="{C5FA69B3-76F7-4770-9A5F-0612B6B38AE1}" srcOrd="0" destOrd="0" presId="urn:microsoft.com/office/officeart/2008/layout/CircularPictureCallout"/>
    <dgm:cxn modelId="{4BE56353-8A56-4F1F-BC17-052C32D55672}" type="presOf" srcId="{574C3CF1-3E69-4956-BD2F-7F66FFBBF7DF}" destId="{0430FBC6-7DF0-4F34-9C66-D27EA5921CD8}" srcOrd="0" destOrd="0" presId="urn:microsoft.com/office/officeart/2008/layout/CircularPictureCallout"/>
    <dgm:cxn modelId="{DF4B25B6-83F0-42AE-9291-88A52949E8D5}" srcId="{574C3CF1-3E69-4956-BD2F-7F66FFBBF7DF}" destId="{D7C73642-EB89-455E-A929-0C892A8310F2}" srcOrd="0" destOrd="0" parTransId="{29586B68-E436-4336-BAC5-71497925B838}" sibTransId="{E67D7F9A-07F9-4B88-9D38-94E5CF2BAAAD}"/>
    <dgm:cxn modelId="{4408BC96-A8AC-421F-BE35-2BBCC0A06B1D}" type="presParOf" srcId="{0430FBC6-7DF0-4F34-9C66-D27EA5921CD8}" destId="{0E8478BD-F50F-4BE6-9546-D3626213677C}" srcOrd="0" destOrd="0" presId="urn:microsoft.com/office/officeart/2008/layout/CircularPictureCallout"/>
    <dgm:cxn modelId="{4F7BBB4E-15E2-4D95-B954-28D08C151DB1}" type="presParOf" srcId="{0E8478BD-F50F-4BE6-9546-D3626213677C}" destId="{D7F58ACA-6A04-4B67-BD6F-226A9393A2E2}" srcOrd="0" destOrd="0" presId="urn:microsoft.com/office/officeart/2008/layout/CircularPictureCallout"/>
    <dgm:cxn modelId="{E966052D-DA76-4DDC-9B21-E38ED01B2ACA}" type="presParOf" srcId="{D7F58ACA-6A04-4B67-BD6F-226A9393A2E2}" destId="{C5FA69B3-76F7-4770-9A5F-0612B6B38AE1}" srcOrd="0" destOrd="0" presId="urn:microsoft.com/office/officeart/2008/layout/CircularPictureCallout"/>
    <dgm:cxn modelId="{14E5BB5B-661C-4578-821B-2957375494F5}" type="presParOf" srcId="{0E8478BD-F50F-4BE6-9546-D3626213677C}" destId="{1757D26A-78C1-442A-BF56-4CA5B3100C91}"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1D4F78-9391-42B6-AB00-70185CC6590D}"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IN"/>
        </a:p>
      </dgm:t>
    </dgm:pt>
    <dgm:pt modelId="{0B7C1F0E-7859-4358-85FB-2B0F11253F52}">
      <dgm:prSet phldrT="[Text]" custT="1"/>
      <dgm:spPr/>
      <dgm:t>
        <a:bodyPr/>
        <a:lstStyle/>
        <a:p>
          <a:r>
            <a:rPr lang="en-GB" sz="1800" dirty="0"/>
            <a:t>Ingredient-Y</a:t>
          </a:r>
          <a:endParaRPr lang="en-IN" sz="1800" dirty="0"/>
        </a:p>
      </dgm:t>
    </dgm:pt>
    <dgm:pt modelId="{7F76A544-8B88-4908-9BB7-D3F75101DF37}">
      <dgm:prSet phldrT="[Text]" custT="1"/>
      <dgm:spPr/>
      <dgm:t>
        <a:bodyPr/>
        <a:lstStyle/>
        <a:p>
          <a:r>
            <a:rPr lang="en-GB" sz="1800" dirty="0"/>
            <a:t>Ingredient-x</a:t>
          </a:r>
          <a:endParaRPr lang="en-IN" sz="1800" dirty="0"/>
        </a:p>
      </dgm:t>
    </dgm:pt>
    <dgm:pt modelId="{046A23FD-E836-465E-A4DC-17A451D7EEA2}">
      <dgm:prSet phldrT="[Text]" custT="1"/>
      <dgm:spPr/>
      <dgm:t>
        <a:bodyPr/>
        <a:lstStyle/>
        <a:p>
          <a:r>
            <a:rPr lang="en-GB" sz="1600" dirty="0"/>
            <a:t>Ingredient-w</a:t>
          </a:r>
          <a:endParaRPr lang="en-IN" sz="1600" dirty="0"/>
        </a:p>
      </dgm:t>
    </dgm:pt>
    <dgm:pt modelId="{DF706F05-2D4D-4FC7-8731-F1B78CFB1368}">
      <dgm:prSet phldrT="[Text]"/>
      <dgm:spPr/>
      <dgm:t>
        <a:bodyPr/>
        <a:lstStyle/>
        <a:p>
          <a:r>
            <a:rPr lang="en-GB" dirty="0"/>
            <a:t>Data </a:t>
          </a:r>
          <a:endParaRPr lang="en-IN" dirty="0"/>
        </a:p>
      </dgm:t>
    </dgm:pt>
    <dgm:pt modelId="{177DD658-0140-4295-923B-3DD54B0A4F86}" type="sibTrans" cxnId="{B41E6A1B-3216-4A93-BA5D-561A464417C2}">
      <dgm:prSet/>
      <dgm:spPr/>
      <dgm:t>
        <a:bodyPr/>
        <a:lstStyle/>
        <a:p>
          <a:endParaRPr lang="en-IN"/>
        </a:p>
      </dgm:t>
    </dgm:pt>
    <dgm:pt modelId="{D7362C54-B056-4DE0-B822-162019705B86}" type="parTrans" cxnId="{B41E6A1B-3216-4A93-BA5D-561A464417C2}">
      <dgm:prSet/>
      <dgm:spPr/>
      <dgm:t>
        <a:bodyPr/>
        <a:lstStyle/>
        <a:p>
          <a:endParaRPr lang="en-IN"/>
        </a:p>
      </dgm:t>
    </dgm:pt>
    <dgm:pt modelId="{75809A28-29EE-422D-ADF6-D80C45464561}" type="sibTrans" cxnId="{054548C5-18BF-4FAA-934F-E2BD333839AA}">
      <dgm:prSet/>
      <dgm:spPr/>
      <dgm:t>
        <a:bodyPr/>
        <a:lstStyle/>
        <a:p>
          <a:endParaRPr lang="en-IN"/>
        </a:p>
      </dgm:t>
    </dgm:pt>
    <dgm:pt modelId="{23FCB8CF-A9E0-46FF-9BEC-28007825C499}" type="parTrans" cxnId="{054548C5-18BF-4FAA-934F-E2BD333839AA}">
      <dgm:prSet/>
      <dgm:spPr/>
      <dgm:t>
        <a:bodyPr/>
        <a:lstStyle/>
        <a:p>
          <a:endParaRPr lang="en-IN"/>
        </a:p>
      </dgm:t>
    </dgm:pt>
    <dgm:pt modelId="{DEE9F3B9-A786-4280-8AB1-B822D8F5AFAC}" type="sibTrans" cxnId="{DCB759A5-096B-4C88-B45C-DF983642C0C7}">
      <dgm:prSet/>
      <dgm:spPr/>
      <dgm:t>
        <a:bodyPr/>
        <a:lstStyle/>
        <a:p>
          <a:endParaRPr lang="en-IN"/>
        </a:p>
      </dgm:t>
    </dgm:pt>
    <dgm:pt modelId="{0685D934-8C6B-49F1-9011-697FB7647970}" type="parTrans" cxnId="{DCB759A5-096B-4C88-B45C-DF983642C0C7}">
      <dgm:prSet/>
      <dgm:spPr/>
      <dgm:t>
        <a:bodyPr/>
        <a:lstStyle/>
        <a:p>
          <a:endParaRPr lang="en-IN"/>
        </a:p>
      </dgm:t>
    </dgm:pt>
    <dgm:pt modelId="{A43E491A-D440-4DF6-B1AF-992184D077C1}" type="sibTrans" cxnId="{999D2C06-2F20-4A60-8547-B81CCE2BD5BB}">
      <dgm:prSet/>
      <dgm:spPr/>
      <dgm:t>
        <a:bodyPr/>
        <a:lstStyle/>
        <a:p>
          <a:endParaRPr lang="en-IN"/>
        </a:p>
      </dgm:t>
    </dgm:pt>
    <dgm:pt modelId="{3D96EE8F-27ED-49DD-B972-B54F389D94BD}" type="parTrans" cxnId="{999D2C06-2F20-4A60-8547-B81CCE2BD5BB}">
      <dgm:prSet/>
      <dgm:spPr/>
      <dgm:t>
        <a:bodyPr/>
        <a:lstStyle/>
        <a:p>
          <a:endParaRPr lang="en-IN"/>
        </a:p>
      </dgm:t>
    </dgm:pt>
    <dgm:pt modelId="{929EB42C-07A3-4405-AC52-6D1C633294AB}">
      <dgm:prSet phldrT="[Text]" custT="1"/>
      <dgm:spPr/>
      <dgm:t>
        <a:bodyPr/>
        <a:lstStyle/>
        <a:p>
          <a:r>
            <a:rPr lang="en-GB" sz="1800" dirty="0"/>
            <a:t>Ingredient-Z</a:t>
          </a:r>
          <a:endParaRPr lang="en-IN" sz="1800" dirty="0"/>
        </a:p>
      </dgm:t>
    </dgm:pt>
    <dgm:pt modelId="{6C23EDD8-A635-411E-93E2-BD6F53680A32}" type="parTrans" cxnId="{26975DA7-6751-491B-BF43-7C16B6A94270}">
      <dgm:prSet/>
      <dgm:spPr/>
      <dgm:t>
        <a:bodyPr/>
        <a:lstStyle/>
        <a:p>
          <a:endParaRPr lang="en-IN"/>
        </a:p>
      </dgm:t>
    </dgm:pt>
    <dgm:pt modelId="{98D851EC-C6A2-43A2-A5E5-1520A8E31F84}" type="sibTrans" cxnId="{26975DA7-6751-491B-BF43-7C16B6A94270}">
      <dgm:prSet/>
      <dgm:spPr/>
      <dgm:t>
        <a:bodyPr/>
        <a:lstStyle/>
        <a:p>
          <a:endParaRPr lang="en-IN"/>
        </a:p>
      </dgm:t>
    </dgm:pt>
    <dgm:pt modelId="{DFFD5430-15C3-4150-A185-467F99D17ADD}">
      <dgm:prSet custT="1"/>
      <dgm:spPr/>
      <dgm:t>
        <a:bodyPr/>
        <a:lstStyle/>
        <a:p>
          <a:r>
            <a:rPr lang="en-GB" sz="1400" dirty="0"/>
            <a:t>1398 farms</a:t>
          </a:r>
          <a:endParaRPr lang="en-IN" sz="1400" dirty="0"/>
        </a:p>
      </dgm:t>
    </dgm:pt>
    <dgm:pt modelId="{779CBA4A-EFD7-43E6-8756-1E4C41FE7191}" type="parTrans" cxnId="{287BEE63-63FD-46BA-890E-E55D74109E6A}">
      <dgm:prSet/>
      <dgm:spPr/>
      <dgm:t>
        <a:bodyPr/>
        <a:lstStyle/>
        <a:p>
          <a:endParaRPr lang="en-IN"/>
        </a:p>
      </dgm:t>
    </dgm:pt>
    <dgm:pt modelId="{D64C924D-CD94-4266-AB8A-EDB92ECF42E0}" type="sibTrans" cxnId="{287BEE63-63FD-46BA-890E-E55D74109E6A}">
      <dgm:prSet/>
      <dgm:spPr/>
      <dgm:t>
        <a:bodyPr/>
        <a:lstStyle/>
        <a:p>
          <a:endParaRPr lang="en-IN"/>
        </a:p>
      </dgm:t>
    </dgm:pt>
    <dgm:pt modelId="{1E1A1635-707C-4985-9F7E-22D805A4C3BB}">
      <dgm:prSet custT="1"/>
      <dgm:spPr/>
      <dgm:t>
        <a:bodyPr/>
        <a:lstStyle/>
        <a:p>
          <a:r>
            <a:rPr lang="en-GB" sz="1600" dirty="0"/>
            <a:t>496 farms</a:t>
          </a:r>
          <a:endParaRPr lang="en-IN" sz="1600" dirty="0"/>
        </a:p>
      </dgm:t>
    </dgm:pt>
    <dgm:pt modelId="{578DEB84-B031-4B0D-B8CA-FFA31F01598D}" type="parTrans" cxnId="{AF2A054C-7EF2-4CE5-93E0-2C846007E353}">
      <dgm:prSet/>
      <dgm:spPr/>
      <dgm:t>
        <a:bodyPr/>
        <a:lstStyle/>
        <a:p>
          <a:endParaRPr lang="en-IN"/>
        </a:p>
      </dgm:t>
    </dgm:pt>
    <dgm:pt modelId="{F745CF66-F3A4-4CB8-B682-116DED7C2C69}" type="sibTrans" cxnId="{AF2A054C-7EF2-4CE5-93E0-2C846007E353}">
      <dgm:prSet/>
      <dgm:spPr/>
      <dgm:t>
        <a:bodyPr/>
        <a:lstStyle/>
        <a:p>
          <a:endParaRPr lang="en-IN"/>
        </a:p>
      </dgm:t>
    </dgm:pt>
    <dgm:pt modelId="{17732F0A-CCEE-44C6-87E5-A00B142D00A0}">
      <dgm:prSet custT="1"/>
      <dgm:spPr/>
      <dgm:t>
        <a:bodyPr/>
        <a:lstStyle/>
        <a:p>
          <a:r>
            <a:rPr lang="en-GB" sz="1400" dirty="0"/>
            <a:t>324 farms</a:t>
          </a:r>
          <a:endParaRPr lang="en-IN" sz="1400" dirty="0"/>
        </a:p>
      </dgm:t>
    </dgm:pt>
    <dgm:pt modelId="{9C41FA9F-A1AA-4B86-8CA3-5A8949E1AD4C}" type="parTrans" cxnId="{95A4E32B-0F78-43F5-9893-0C30BC768275}">
      <dgm:prSet/>
      <dgm:spPr/>
      <dgm:t>
        <a:bodyPr/>
        <a:lstStyle/>
        <a:p>
          <a:endParaRPr lang="en-IN"/>
        </a:p>
      </dgm:t>
    </dgm:pt>
    <dgm:pt modelId="{F05C9FE8-876D-45F1-B9CA-B9D98E833F54}" type="sibTrans" cxnId="{95A4E32B-0F78-43F5-9893-0C30BC768275}">
      <dgm:prSet/>
      <dgm:spPr/>
      <dgm:t>
        <a:bodyPr/>
        <a:lstStyle/>
        <a:p>
          <a:endParaRPr lang="en-IN"/>
        </a:p>
      </dgm:t>
    </dgm:pt>
    <dgm:pt modelId="{23EA3D54-8249-4C6F-BCBE-94808BE3B2F9}">
      <dgm:prSet custT="1"/>
      <dgm:spPr/>
      <dgm:t>
        <a:bodyPr/>
        <a:lstStyle/>
        <a:p>
          <a:r>
            <a:rPr lang="en-GB" sz="1600" dirty="0"/>
            <a:t>145 farms</a:t>
          </a:r>
          <a:endParaRPr lang="en-IN" sz="1600" dirty="0"/>
        </a:p>
      </dgm:t>
    </dgm:pt>
    <dgm:pt modelId="{789E42E4-78F7-4AB3-A94D-3596BB663A8F}" type="parTrans" cxnId="{C8B6B2E9-BAE4-4757-A6C1-1C42D972C952}">
      <dgm:prSet/>
      <dgm:spPr/>
      <dgm:t>
        <a:bodyPr/>
        <a:lstStyle/>
        <a:p>
          <a:endParaRPr lang="en-IN"/>
        </a:p>
      </dgm:t>
    </dgm:pt>
    <dgm:pt modelId="{B2109D7F-7270-4382-893A-B2BEB40D1088}" type="sibTrans" cxnId="{C8B6B2E9-BAE4-4757-A6C1-1C42D972C952}">
      <dgm:prSet/>
      <dgm:spPr/>
      <dgm:t>
        <a:bodyPr/>
        <a:lstStyle/>
        <a:p>
          <a:endParaRPr lang="en-IN"/>
        </a:p>
      </dgm:t>
    </dgm:pt>
    <dgm:pt modelId="{3CC45312-0299-4EA3-ABF3-C13902FBDFC5}">
      <dgm:prSet custT="1"/>
      <dgm:spPr/>
      <dgm:t>
        <a:bodyPr/>
        <a:lstStyle/>
        <a:p>
          <a:r>
            <a:rPr lang="en-GB" sz="1600" dirty="0"/>
            <a:t>12280,032</a:t>
          </a:r>
          <a:endParaRPr lang="en-IN" sz="1600" dirty="0"/>
        </a:p>
      </dgm:t>
    </dgm:pt>
    <dgm:pt modelId="{1E4C4D01-3273-4C96-8FC0-DC098E816E24}" type="parTrans" cxnId="{A595E74F-225E-4B73-84EE-C74744537B06}">
      <dgm:prSet/>
      <dgm:spPr/>
      <dgm:t>
        <a:bodyPr/>
        <a:lstStyle/>
        <a:p>
          <a:endParaRPr lang="en-IN"/>
        </a:p>
      </dgm:t>
    </dgm:pt>
    <dgm:pt modelId="{0CAA0C3E-57A6-4943-BE19-5BF1AF9A67AD}" type="sibTrans" cxnId="{A595E74F-225E-4B73-84EE-C74744537B06}">
      <dgm:prSet/>
      <dgm:spPr/>
      <dgm:t>
        <a:bodyPr/>
        <a:lstStyle/>
        <a:p>
          <a:endParaRPr lang="en-IN"/>
        </a:p>
      </dgm:t>
    </dgm:pt>
    <dgm:pt modelId="{64895A90-A1BE-4ED0-8479-8FB510A0B2EE}">
      <dgm:prSet custT="1"/>
      <dgm:spPr/>
      <dgm:t>
        <a:bodyPr/>
        <a:lstStyle/>
        <a:p>
          <a:r>
            <a:rPr lang="en-GB" sz="1400" dirty="0"/>
            <a:t>4356864</a:t>
          </a:r>
          <a:endParaRPr lang="en-IN" sz="1400" dirty="0"/>
        </a:p>
      </dgm:t>
    </dgm:pt>
    <dgm:pt modelId="{133CC0A1-9D55-4414-89A6-39745A00102F}" type="parTrans" cxnId="{6FC090DA-1DFD-4CE6-9E16-BC2584F5CDF9}">
      <dgm:prSet/>
      <dgm:spPr/>
      <dgm:t>
        <a:bodyPr/>
        <a:lstStyle/>
        <a:p>
          <a:endParaRPr lang="en-IN"/>
        </a:p>
      </dgm:t>
    </dgm:pt>
    <dgm:pt modelId="{142FA35C-BCC0-4941-983C-0E6DA01DDA16}" type="sibTrans" cxnId="{6FC090DA-1DFD-4CE6-9E16-BC2584F5CDF9}">
      <dgm:prSet/>
      <dgm:spPr/>
      <dgm:t>
        <a:bodyPr/>
        <a:lstStyle/>
        <a:p>
          <a:endParaRPr lang="en-IN"/>
        </a:p>
      </dgm:t>
    </dgm:pt>
    <dgm:pt modelId="{270914D2-55BF-4AA3-A63A-68B16D4709E8}">
      <dgm:prSet custT="1"/>
      <dgm:spPr/>
      <dgm:t>
        <a:bodyPr/>
        <a:lstStyle/>
        <a:p>
          <a:r>
            <a:rPr lang="en-GB" sz="1400" dirty="0"/>
            <a:t>2846016</a:t>
          </a:r>
          <a:endParaRPr lang="en-IN" sz="1400" dirty="0"/>
        </a:p>
      </dgm:t>
    </dgm:pt>
    <dgm:pt modelId="{3B2F3D6D-A0B7-4556-9CE8-106AD2400DFA}" type="parTrans" cxnId="{FFF47C37-179F-4D39-9EB6-5935801E6396}">
      <dgm:prSet/>
      <dgm:spPr/>
      <dgm:t>
        <a:bodyPr/>
        <a:lstStyle/>
        <a:p>
          <a:endParaRPr lang="en-IN"/>
        </a:p>
      </dgm:t>
    </dgm:pt>
    <dgm:pt modelId="{BA752FA6-FA22-4550-953C-7F95549A50D4}" type="sibTrans" cxnId="{FFF47C37-179F-4D39-9EB6-5935801E6396}">
      <dgm:prSet/>
      <dgm:spPr/>
      <dgm:t>
        <a:bodyPr/>
        <a:lstStyle/>
        <a:p>
          <a:endParaRPr lang="en-IN"/>
        </a:p>
      </dgm:t>
    </dgm:pt>
    <dgm:pt modelId="{FAB33B24-9620-42AD-B194-C73BEDF1F920}">
      <dgm:prSet custT="1"/>
      <dgm:spPr/>
      <dgm:t>
        <a:bodyPr/>
        <a:lstStyle/>
        <a:p>
          <a:r>
            <a:rPr lang="en-GB" sz="1600" dirty="0"/>
            <a:t>1273680</a:t>
          </a:r>
          <a:endParaRPr lang="en-IN" sz="1600" dirty="0"/>
        </a:p>
      </dgm:t>
    </dgm:pt>
    <dgm:pt modelId="{A280A34A-E78F-4097-BD1D-6A15F6B08007}" type="parTrans" cxnId="{930001D9-7CCF-4B6E-BF6C-50E9F647B931}">
      <dgm:prSet/>
      <dgm:spPr/>
      <dgm:t>
        <a:bodyPr/>
        <a:lstStyle/>
        <a:p>
          <a:endParaRPr lang="en-IN"/>
        </a:p>
      </dgm:t>
    </dgm:pt>
    <dgm:pt modelId="{9D61E283-7219-471C-94D6-89A6AE21AEE0}" type="sibTrans" cxnId="{930001D9-7CCF-4B6E-BF6C-50E9F647B931}">
      <dgm:prSet/>
      <dgm:spPr/>
      <dgm:t>
        <a:bodyPr/>
        <a:lstStyle/>
        <a:p>
          <a:endParaRPr lang="en-IN"/>
        </a:p>
      </dgm:t>
    </dgm:pt>
    <dgm:pt modelId="{53F220C5-BA9E-493A-9BCD-49DC1C42CAFD}">
      <dgm:prSet/>
      <dgm:spPr/>
      <dgm:t>
        <a:bodyPr/>
        <a:lstStyle/>
        <a:p>
          <a:endParaRPr lang="en-IN"/>
        </a:p>
      </dgm:t>
    </dgm:pt>
    <dgm:pt modelId="{01CDCE16-387F-4B9E-AA50-A871E60FFD94}" type="parTrans" cxnId="{72AF66DA-9510-4008-9B1E-3C2137BB03E6}">
      <dgm:prSet/>
      <dgm:spPr/>
      <dgm:t>
        <a:bodyPr/>
        <a:lstStyle/>
        <a:p>
          <a:endParaRPr lang="en-IN"/>
        </a:p>
      </dgm:t>
    </dgm:pt>
    <dgm:pt modelId="{2718D770-6640-4E03-81F1-5392EDC7D2C9}" type="sibTrans" cxnId="{72AF66DA-9510-4008-9B1E-3C2137BB03E6}">
      <dgm:prSet/>
      <dgm:spPr/>
      <dgm:t>
        <a:bodyPr/>
        <a:lstStyle/>
        <a:p>
          <a:endParaRPr lang="en-IN"/>
        </a:p>
      </dgm:t>
    </dgm:pt>
    <dgm:pt modelId="{AD116CA6-7299-4ACD-9353-37605F547A61}">
      <dgm:prSet/>
      <dgm:spPr/>
      <dgm:t>
        <a:bodyPr/>
        <a:lstStyle/>
        <a:p>
          <a:endParaRPr lang="en-IN"/>
        </a:p>
      </dgm:t>
    </dgm:pt>
    <dgm:pt modelId="{F15EDC43-3DD2-416D-88BC-3A8D768B3E29}" type="parTrans" cxnId="{2144578D-CB21-481C-A989-584DAA02AC01}">
      <dgm:prSet/>
      <dgm:spPr/>
      <dgm:t>
        <a:bodyPr/>
        <a:lstStyle/>
        <a:p>
          <a:endParaRPr lang="en-IN"/>
        </a:p>
      </dgm:t>
    </dgm:pt>
    <dgm:pt modelId="{64FCE249-1FD6-4B82-BBCA-5DBA24A8C32B}" type="sibTrans" cxnId="{2144578D-CB21-481C-A989-584DAA02AC01}">
      <dgm:prSet/>
      <dgm:spPr/>
      <dgm:t>
        <a:bodyPr/>
        <a:lstStyle/>
        <a:p>
          <a:endParaRPr lang="en-IN"/>
        </a:p>
      </dgm:t>
    </dgm:pt>
    <dgm:pt modelId="{EE4D2CB8-ADFA-4AC3-8925-5408255199A8}">
      <dgm:prSet/>
      <dgm:spPr/>
      <dgm:t>
        <a:bodyPr/>
        <a:lstStyle/>
        <a:p>
          <a:endParaRPr lang="en-IN"/>
        </a:p>
      </dgm:t>
    </dgm:pt>
    <dgm:pt modelId="{95B2B87E-35F1-4213-8872-A019A507CE18}" type="parTrans" cxnId="{B3EE7A18-3E3E-438D-B519-EBA6E62D9DED}">
      <dgm:prSet/>
      <dgm:spPr/>
      <dgm:t>
        <a:bodyPr/>
        <a:lstStyle/>
        <a:p>
          <a:endParaRPr lang="en-IN"/>
        </a:p>
      </dgm:t>
    </dgm:pt>
    <dgm:pt modelId="{21168405-BE83-4CE6-A86D-A691C3219600}" type="sibTrans" cxnId="{B3EE7A18-3E3E-438D-B519-EBA6E62D9DED}">
      <dgm:prSet/>
      <dgm:spPr/>
      <dgm:t>
        <a:bodyPr/>
        <a:lstStyle/>
        <a:p>
          <a:endParaRPr lang="en-IN"/>
        </a:p>
      </dgm:t>
    </dgm:pt>
    <dgm:pt modelId="{EE64E40F-8A4B-45B5-9C93-62C0A542D057}">
      <dgm:prSet/>
      <dgm:spPr/>
      <dgm:t>
        <a:bodyPr/>
        <a:lstStyle/>
        <a:p>
          <a:r>
            <a:rPr lang="en-GB" dirty="0"/>
            <a:t>20756592</a:t>
          </a:r>
          <a:endParaRPr lang="en-IN" dirty="0"/>
        </a:p>
      </dgm:t>
    </dgm:pt>
    <dgm:pt modelId="{8465EC15-ECE5-407B-9F86-53C5E57F326A}" type="parTrans" cxnId="{D5835C7A-0412-42FD-A674-195F2478181F}">
      <dgm:prSet/>
      <dgm:spPr/>
      <dgm:t>
        <a:bodyPr/>
        <a:lstStyle/>
        <a:p>
          <a:endParaRPr lang="en-IN"/>
        </a:p>
      </dgm:t>
    </dgm:pt>
    <dgm:pt modelId="{E22B634A-C906-4C17-9A68-00B053CBEFE9}" type="sibTrans" cxnId="{D5835C7A-0412-42FD-A674-195F2478181F}">
      <dgm:prSet/>
      <dgm:spPr/>
      <dgm:t>
        <a:bodyPr/>
        <a:lstStyle/>
        <a:p>
          <a:endParaRPr lang="en-IN"/>
        </a:p>
      </dgm:t>
    </dgm:pt>
    <dgm:pt modelId="{A4ACE76E-8C14-4D63-8F19-068161C76D70}" type="pres">
      <dgm:prSet presAssocID="{A81D4F78-9391-42B6-AB00-70185CC6590D}" presName="hierChild1" presStyleCnt="0">
        <dgm:presLayoutVars>
          <dgm:orgChart val="1"/>
          <dgm:chPref val="1"/>
          <dgm:dir/>
          <dgm:animOne val="branch"/>
          <dgm:animLvl val="lvl"/>
          <dgm:resizeHandles/>
        </dgm:presLayoutVars>
      </dgm:prSet>
      <dgm:spPr/>
    </dgm:pt>
    <dgm:pt modelId="{D07748C9-3A1F-450F-9A20-A229B16E5941}" type="pres">
      <dgm:prSet presAssocID="{DF706F05-2D4D-4FC7-8731-F1B78CFB1368}" presName="hierRoot1" presStyleCnt="0">
        <dgm:presLayoutVars>
          <dgm:hierBranch val="init"/>
        </dgm:presLayoutVars>
      </dgm:prSet>
      <dgm:spPr/>
    </dgm:pt>
    <dgm:pt modelId="{DDA99B1F-A8AC-4064-BF24-473685D0863F}" type="pres">
      <dgm:prSet presAssocID="{DF706F05-2D4D-4FC7-8731-F1B78CFB1368}" presName="rootComposite1" presStyleCnt="0"/>
      <dgm:spPr/>
    </dgm:pt>
    <dgm:pt modelId="{2DC7C788-975E-4764-AC93-BD2C8779F058}" type="pres">
      <dgm:prSet presAssocID="{DF706F05-2D4D-4FC7-8731-F1B78CFB1368}" presName="rootText1" presStyleLbl="node0" presStyleIdx="0" presStyleCnt="1" custScaleX="96882" custScaleY="52696" custLinFactNeighborX="-9634" custLinFactNeighborY="-7410">
        <dgm:presLayoutVars>
          <dgm:chPref val="3"/>
        </dgm:presLayoutVars>
      </dgm:prSet>
      <dgm:spPr/>
    </dgm:pt>
    <dgm:pt modelId="{03050CBD-5D5B-4A7D-BC68-9426B2158C9D}" type="pres">
      <dgm:prSet presAssocID="{DF706F05-2D4D-4FC7-8731-F1B78CFB1368}" presName="rootConnector1" presStyleLbl="node1" presStyleIdx="0" presStyleCnt="0"/>
      <dgm:spPr/>
    </dgm:pt>
    <dgm:pt modelId="{B9735605-0909-4951-8BAF-703F7405E199}" type="pres">
      <dgm:prSet presAssocID="{DF706F05-2D4D-4FC7-8731-F1B78CFB1368}" presName="hierChild2" presStyleCnt="0"/>
      <dgm:spPr/>
    </dgm:pt>
    <dgm:pt modelId="{5478204D-C869-4FA7-B97F-DCEAB4166A02}" type="pres">
      <dgm:prSet presAssocID="{3D96EE8F-27ED-49DD-B972-B54F389D94BD}" presName="Name37" presStyleLbl="parChTrans1D2" presStyleIdx="0" presStyleCnt="4"/>
      <dgm:spPr/>
    </dgm:pt>
    <dgm:pt modelId="{062325BD-8382-4AAA-8BCC-86A5AD4456B9}" type="pres">
      <dgm:prSet presAssocID="{046A23FD-E836-465E-A4DC-17A451D7EEA2}" presName="hierRoot2" presStyleCnt="0">
        <dgm:presLayoutVars>
          <dgm:hierBranch val="init"/>
        </dgm:presLayoutVars>
      </dgm:prSet>
      <dgm:spPr/>
    </dgm:pt>
    <dgm:pt modelId="{4D2A4BEE-DEC2-466F-A5D7-1F556096EFC9}" type="pres">
      <dgm:prSet presAssocID="{046A23FD-E836-465E-A4DC-17A451D7EEA2}" presName="rootComposite" presStyleCnt="0"/>
      <dgm:spPr/>
    </dgm:pt>
    <dgm:pt modelId="{EC9FDAC0-18E4-46E7-8831-B04C21760076}" type="pres">
      <dgm:prSet presAssocID="{046A23FD-E836-465E-A4DC-17A451D7EEA2}" presName="rootText" presStyleLbl="node2" presStyleIdx="0" presStyleCnt="4" custScaleY="76532">
        <dgm:presLayoutVars>
          <dgm:chPref val="3"/>
        </dgm:presLayoutVars>
      </dgm:prSet>
      <dgm:spPr/>
    </dgm:pt>
    <dgm:pt modelId="{9DAB13C2-E508-490A-A34A-976EB3E6839A}" type="pres">
      <dgm:prSet presAssocID="{046A23FD-E836-465E-A4DC-17A451D7EEA2}" presName="rootConnector" presStyleLbl="node2" presStyleIdx="0" presStyleCnt="4"/>
      <dgm:spPr/>
    </dgm:pt>
    <dgm:pt modelId="{6D4D1C50-9E09-464C-8854-8859436AB1B5}" type="pres">
      <dgm:prSet presAssocID="{046A23FD-E836-465E-A4DC-17A451D7EEA2}" presName="hierChild4" presStyleCnt="0"/>
      <dgm:spPr/>
    </dgm:pt>
    <dgm:pt modelId="{9DDF8F00-7731-4FB0-89CC-6E15844DC527}" type="pres">
      <dgm:prSet presAssocID="{779CBA4A-EFD7-43E6-8756-1E4C41FE7191}" presName="Name37" presStyleLbl="parChTrans1D3" presStyleIdx="0" presStyleCnt="12"/>
      <dgm:spPr/>
    </dgm:pt>
    <dgm:pt modelId="{39B14963-8E43-43BD-8969-6EC07DC13D0A}" type="pres">
      <dgm:prSet presAssocID="{DFFD5430-15C3-4150-A185-467F99D17ADD}" presName="hierRoot2" presStyleCnt="0">
        <dgm:presLayoutVars>
          <dgm:hierBranch val="init"/>
        </dgm:presLayoutVars>
      </dgm:prSet>
      <dgm:spPr/>
    </dgm:pt>
    <dgm:pt modelId="{626B7BA4-D920-45BB-AC52-CAF301037637}" type="pres">
      <dgm:prSet presAssocID="{DFFD5430-15C3-4150-A185-467F99D17ADD}" presName="rootComposite" presStyleCnt="0"/>
      <dgm:spPr/>
    </dgm:pt>
    <dgm:pt modelId="{69400145-BCE4-4C3C-91A7-4B1CB1A1FDCF}" type="pres">
      <dgm:prSet presAssocID="{DFFD5430-15C3-4150-A185-467F99D17ADD}" presName="rootText" presStyleLbl="node3" presStyleIdx="0" presStyleCnt="12" custLinFactNeighborX="-17014" custLinFactNeighborY="51136">
        <dgm:presLayoutVars>
          <dgm:chPref val="3"/>
        </dgm:presLayoutVars>
      </dgm:prSet>
      <dgm:spPr/>
    </dgm:pt>
    <dgm:pt modelId="{F7526D49-5BF8-4A7F-98F4-4A201337C30D}" type="pres">
      <dgm:prSet presAssocID="{DFFD5430-15C3-4150-A185-467F99D17ADD}" presName="rootConnector" presStyleLbl="node3" presStyleIdx="0" presStyleCnt="12"/>
      <dgm:spPr/>
    </dgm:pt>
    <dgm:pt modelId="{D93AA085-47AA-4F20-9893-D572FA223240}" type="pres">
      <dgm:prSet presAssocID="{DFFD5430-15C3-4150-A185-467F99D17ADD}" presName="hierChild4" presStyleCnt="0"/>
      <dgm:spPr/>
    </dgm:pt>
    <dgm:pt modelId="{3D6CFA00-1FF9-4C1C-B652-E32829D2E271}" type="pres">
      <dgm:prSet presAssocID="{DFFD5430-15C3-4150-A185-467F99D17ADD}" presName="hierChild5" presStyleCnt="0"/>
      <dgm:spPr/>
    </dgm:pt>
    <dgm:pt modelId="{05F836BC-F306-487C-8C66-9CEF29A89D7D}" type="pres">
      <dgm:prSet presAssocID="{1E4C4D01-3273-4C96-8FC0-DC098E816E24}" presName="Name37" presStyleLbl="parChTrans1D3" presStyleIdx="1" presStyleCnt="12"/>
      <dgm:spPr/>
    </dgm:pt>
    <dgm:pt modelId="{CB3EA835-5869-4C62-B044-64FB6AA6A642}" type="pres">
      <dgm:prSet presAssocID="{3CC45312-0299-4EA3-ABF3-C13902FBDFC5}" presName="hierRoot2" presStyleCnt="0">
        <dgm:presLayoutVars>
          <dgm:hierBranch val="init"/>
        </dgm:presLayoutVars>
      </dgm:prSet>
      <dgm:spPr/>
    </dgm:pt>
    <dgm:pt modelId="{0B437407-0010-4130-BF60-CBA3265A2102}" type="pres">
      <dgm:prSet presAssocID="{3CC45312-0299-4EA3-ABF3-C13902FBDFC5}" presName="rootComposite" presStyleCnt="0"/>
      <dgm:spPr/>
    </dgm:pt>
    <dgm:pt modelId="{40A4CCB5-9A50-47C2-9B12-B9AFF29EA25E}" type="pres">
      <dgm:prSet presAssocID="{3CC45312-0299-4EA3-ABF3-C13902FBDFC5}" presName="rootText" presStyleLbl="node3" presStyleIdx="1" presStyleCnt="12" custLinFactNeighborX="-18037" custLinFactNeighborY="53452">
        <dgm:presLayoutVars>
          <dgm:chPref val="3"/>
        </dgm:presLayoutVars>
      </dgm:prSet>
      <dgm:spPr/>
    </dgm:pt>
    <dgm:pt modelId="{E01DA023-2709-4211-A33B-390C0FF8EFC4}" type="pres">
      <dgm:prSet presAssocID="{3CC45312-0299-4EA3-ABF3-C13902FBDFC5}" presName="rootConnector" presStyleLbl="node3" presStyleIdx="1" presStyleCnt="12"/>
      <dgm:spPr/>
    </dgm:pt>
    <dgm:pt modelId="{D8FFD559-925F-45BC-9758-2A49B14E5BDD}" type="pres">
      <dgm:prSet presAssocID="{3CC45312-0299-4EA3-ABF3-C13902FBDFC5}" presName="hierChild4" presStyleCnt="0"/>
      <dgm:spPr/>
    </dgm:pt>
    <dgm:pt modelId="{E5150495-F8C6-4CEB-A4EF-71DCB15229A0}" type="pres">
      <dgm:prSet presAssocID="{3CC45312-0299-4EA3-ABF3-C13902FBDFC5}" presName="hierChild5" presStyleCnt="0"/>
      <dgm:spPr/>
    </dgm:pt>
    <dgm:pt modelId="{C2DADD05-D852-4706-9A1C-201F9C064E6F}" type="pres">
      <dgm:prSet presAssocID="{01CDCE16-387F-4B9E-AA50-A871E60FFD94}" presName="Name37" presStyleLbl="parChTrans1D3" presStyleIdx="2" presStyleCnt="12"/>
      <dgm:spPr/>
    </dgm:pt>
    <dgm:pt modelId="{2835243B-A0B5-48B1-A227-CFEFC950FA60}" type="pres">
      <dgm:prSet presAssocID="{53F220C5-BA9E-493A-9BCD-49DC1C42CAFD}" presName="hierRoot2" presStyleCnt="0">
        <dgm:presLayoutVars>
          <dgm:hierBranch val="init"/>
        </dgm:presLayoutVars>
      </dgm:prSet>
      <dgm:spPr/>
    </dgm:pt>
    <dgm:pt modelId="{3E97FE79-25FF-4F88-A436-15304AFA003F}" type="pres">
      <dgm:prSet presAssocID="{53F220C5-BA9E-493A-9BCD-49DC1C42CAFD}" presName="rootComposite" presStyleCnt="0"/>
      <dgm:spPr/>
    </dgm:pt>
    <dgm:pt modelId="{4C7598E4-997D-4C6B-AAA2-2005B17340CD}" type="pres">
      <dgm:prSet presAssocID="{53F220C5-BA9E-493A-9BCD-49DC1C42CAFD}" presName="rootText" presStyleLbl="node3" presStyleIdx="2" presStyleCnt="12" custLinFactX="62217" custLinFactNeighborX="100000" custLinFactNeighborY="64910">
        <dgm:presLayoutVars>
          <dgm:chPref val="3"/>
        </dgm:presLayoutVars>
      </dgm:prSet>
      <dgm:spPr/>
    </dgm:pt>
    <dgm:pt modelId="{B2422992-F146-4E9D-A932-0E937EA5E989}" type="pres">
      <dgm:prSet presAssocID="{53F220C5-BA9E-493A-9BCD-49DC1C42CAFD}" presName="rootConnector" presStyleLbl="node3" presStyleIdx="2" presStyleCnt="12"/>
      <dgm:spPr/>
    </dgm:pt>
    <dgm:pt modelId="{EC9F03FE-EAB8-4F3B-94D4-7A9159BB2B71}" type="pres">
      <dgm:prSet presAssocID="{53F220C5-BA9E-493A-9BCD-49DC1C42CAFD}" presName="hierChild4" presStyleCnt="0"/>
      <dgm:spPr/>
    </dgm:pt>
    <dgm:pt modelId="{61CA65EA-1AD4-4069-BA82-DD974A796EC9}" type="pres">
      <dgm:prSet presAssocID="{53F220C5-BA9E-493A-9BCD-49DC1C42CAFD}" presName="hierChild5" presStyleCnt="0"/>
      <dgm:spPr/>
    </dgm:pt>
    <dgm:pt modelId="{B1E35338-25E0-4064-A93B-30DD0D11E6AE}" type="pres">
      <dgm:prSet presAssocID="{046A23FD-E836-465E-A4DC-17A451D7EEA2}" presName="hierChild5" presStyleCnt="0"/>
      <dgm:spPr/>
    </dgm:pt>
    <dgm:pt modelId="{19B9951D-F110-4C14-B3B3-E7C39FE65793}" type="pres">
      <dgm:prSet presAssocID="{0685D934-8C6B-49F1-9011-697FB7647970}" presName="Name37" presStyleLbl="parChTrans1D2" presStyleIdx="1" presStyleCnt="4"/>
      <dgm:spPr/>
    </dgm:pt>
    <dgm:pt modelId="{1E407978-4F84-4E1B-9462-F0929F35C49C}" type="pres">
      <dgm:prSet presAssocID="{7F76A544-8B88-4908-9BB7-D3F75101DF37}" presName="hierRoot2" presStyleCnt="0">
        <dgm:presLayoutVars>
          <dgm:hierBranch val="init"/>
        </dgm:presLayoutVars>
      </dgm:prSet>
      <dgm:spPr/>
    </dgm:pt>
    <dgm:pt modelId="{0406F521-9437-4969-9E5E-9CD9E655F581}" type="pres">
      <dgm:prSet presAssocID="{7F76A544-8B88-4908-9BB7-D3F75101DF37}" presName="rootComposite" presStyleCnt="0"/>
      <dgm:spPr/>
    </dgm:pt>
    <dgm:pt modelId="{0F0DACB2-D458-4DC1-8061-FC42D90DBCB5}" type="pres">
      <dgm:prSet presAssocID="{7F76A544-8B88-4908-9BB7-D3F75101DF37}" presName="rootText" presStyleLbl="node2" presStyleIdx="1" presStyleCnt="4" custScaleY="64971">
        <dgm:presLayoutVars>
          <dgm:chPref val="3"/>
        </dgm:presLayoutVars>
      </dgm:prSet>
      <dgm:spPr/>
    </dgm:pt>
    <dgm:pt modelId="{E8898115-CB32-43BD-B160-9F844CF0404A}" type="pres">
      <dgm:prSet presAssocID="{7F76A544-8B88-4908-9BB7-D3F75101DF37}" presName="rootConnector" presStyleLbl="node2" presStyleIdx="1" presStyleCnt="4"/>
      <dgm:spPr/>
    </dgm:pt>
    <dgm:pt modelId="{88131128-4538-4EF9-9D05-AF0432E012A6}" type="pres">
      <dgm:prSet presAssocID="{7F76A544-8B88-4908-9BB7-D3F75101DF37}" presName="hierChild4" presStyleCnt="0"/>
      <dgm:spPr/>
    </dgm:pt>
    <dgm:pt modelId="{07474321-A2FB-4FF7-A050-3DE55AB53B8A}" type="pres">
      <dgm:prSet presAssocID="{578DEB84-B031-4B0D-B8CA-FFA31F01598D}" presName="Name37" presStyleLbl="parChTrans1D3" presStyleIdx="3" presStyleCnt="12"/>
      <dgm:spPr/>
    </dgm:pt>
    <dgm:pt modelId="{F8921735-08A5-44A2-A32E-67E50B4DD7D9}" type="pres">
      <dgm:prSet presAssocID="{1E1A1635-707C-4985-9F7E-22D805A4C3BB}" presName="hierRoot2" presStyleCnt="0">
        <dgm:presLayoutVars>
          <dgm:hierBranch val="init"/>
        </dgm:presLayoutVars>
      </dgm:prSet>
      <dgm:spPr/>
    </dgm:pt>
    <dgm:pt modelId="{5A58A471-E688-46CC-99DD-4658BCA7B920}" type="pres">
      <dgm:prSet presAssocID="{1E1A1635-707C-4985-9F7E-22D805A4C3BB}" presName="rootComposite" presStyleCnt="0"/>
      <dgm:spPr/>
    </dgm:pt>
    <dgm:pt modelId="{AC4143FC-85CE-4BB7-B4FA-D408582693FF}" type="pres">
      <dgm:prSet presAssocID="{1E1A1635-707C-4985-9F7E-22D805A4C3BB}" presName="rootText" presStyleLbl="node3" presStyleIdx="3" presStyleCnt="12" custLinFactNeighborX="-15018" custLinFactNeighborY="49005">
        <dgm:presLayoutVars>
          <dgm:chPref val="3"/>
        </dgm:presLayoutVars>
      </dgm:prSet>
      <dgm:spPr/>
    </dgm:pt>
    <dgm:pt modelId="{1615A3F0-5F14-46EC-87C0-732BCDCA1EBD}" type="pres">
      <dgm:prSet presAssocID="{1E1A1635-707C-4985-9F7E-22D805A4C3BB}" presName="rootConnector" presStyleLbl="node3" presStyleIdx="3" presStyleCnt="12"/>
      <dgm:spPr/>
    </dgm:pt>
    <dgm:pt modelId="{1AD8DFFC-4B9D-45EA-941C-06F89ACE51C6}" type="pres">
      <dgm:prSet presAssocID="{1E1A1635-707C-4985-9F7E-22D805A4C3BB}" presName="hierChild4" presStyleCnt="0"/>
      <dgm:spPr/>
    </dgm:pt>
    <dgm:pt modelId="{5A6CD518-FCD1-4354-9B80-38508CF06126}" type="pres">
      <dgm:prSet presAssocID="{1E1A1635-707C-4985-9F7E-22D805A4C3BB}" presName="hierChild5" presStyleCnt="0"/>
      <dgm:spPr/>
    </dgm:pt>
    <dgm:pt modelId="{10739C6E-5FAD-4F60-94FF-403AAD0A900F}" type="pres">
      <dgm:prSet presAssocID="{133CC0A1-9D55-4414-89A6-39745A00102F}" presName="Name37" presStyleLbl="parChTrans1D3" presStyleIdx="4" presStyleCnt="12"/>
      <dgm:spPr/>
    </dgm:pt>
    <dgm:pt modelId="{1A8B105B-51FD-42CE-8433-B47577DF3FA0}" type="pres">
      <dgm:prSet presAssocID="{64895A90-A1BE-4ED0-8479-8FB510A0B2EE}" presName="hierRoot2" presStyleCnt="0">
        <dgm:presLayoutVars>
          <dgm:hierBranch val="init"/>
        </dgm:presLayoutVars>
      </dgm:prSet>
      <dgm:spPr/>
    </dgm:pt>
    <dgm:pt modelId="{BDD87FB9-C644-414D-9ABA-3535806CD111}" type="pres">
      <dgm:prSet presAssocID="{64895A90-A1BE-4ED0-8479-8FB510A0B2EE}" presName="rootComposite" presStyleCnt="0"/>
      <dgm:spPr/>
    </dgm:pt>
    <dgm:pt modelId="{7D703232-6EB0-4F20-876F-BC22AB35EA8B}" type="pres">
      <dgm:prSet presAssocID="{64895A90-A1BE-4ED0-8479-8FB510A0B2EE}" presName="rootText" presStyleLbl="node3" presStyleIdx="4" presStyleCnt="12" custLinFactNeighborX="-11638" custLinFactNeighborY="55014">
        <dgm:presLayoutVars>
          <dgm:chPref val="3"/>
        </dgm:presLayoutVars>
      </dgm:prSet>
      <dgm:spPr/>
    </dgm:pt>
    <dgm:pt modelId="{79ADE47B-73E9-4409-A302-7129770BFCB1}" type="pres">
      <dgm:prSet presAssocID="{64895A90-A1BE-4ED0-8479-8FB510A0B2EE}" presName="rootConnector" presStyleLbl="node3" presStyleIdx="4" presStyleCnt="12"/>
      <dgm:spPr/>
    </dgm:pt>
    <dgm:pt modelId="{E6197DE8-E4B6-42C7-B815-612E1E6FC437}" type="pres">
      <dgm:prSet presAssocID="{64895A90-A1BE-4ED0-8479-8FB510A0B2EE}" presName="hierChild4" presStyleCnt="0"/>
      <dgm:spPr/>
    </dgm:pt>
    <dgm:pt modelId="{4018AD99-D9A9-4A63-A259-804F2376D90F}" type="pres">
      <dgm:prSet presAssocID="{64895A90-A1BE-4ED0-8479-8FB510A0B2EE}" presName="hierChild5" presStyleCnt="0"/>
      <dgm:spPr/>
    </dgm:pt>
    <dgm:pt modelId="{68926C8B-BF14-49FE-B9A9-BAB2E00A7162}" type="pres">
      <dgm:prSet presAssocID="{F15EDC43-3DD2-416D-88BC-3A8D768B3E29}" presName="Name37" presStyleLbl="parChTrans1D3" presStyleIdx="5" presStyleCnt="12"/>
      <dgm:spPr/>
    </dgm:pt>
    <dgm:pt modelId="{B4CA27E7-C7A9-43B6-BC2D-02717CB6E19D}" type="pres">
      <dgm:prSet presAssocID="{AD116CA6-7299-4ACD-9353-37605F547A61}" presName="hierRoot2" presStyleCnt="0">
        <dgm:presLayoutVars>
          <dgm:hierBranch val="init"/>
        </dgm:presLayoutVars>
      </dgm:prSet>
      <dgm:spPr/>
    </dgm:pt>
    <dgm:pt modelId="{A5133216-E505-40C9-9F20-5CF993835BB2}" type="pres">
      <dgm:prSet presAssocID="{AD116CA6-7299-4ACD-9353-37605F547A61}" presName="rootComposite" presStyleCnt="0"/>
      <dgm:spPr/>
    </dgm:pt>
    <dgm:pt modelId="{B1D7A840-1511-441F-BD2A-92FF9BA176B2}" type="pres">
      <dgm:prSet presAssocID="{AD116CA6-7299-4ACD-9353-37605F547A61}" presName="rootText" presStyleLbl="node3" presStyleIdx="5" presStyleCnt="12" custLinFactNeighborX="40016" custLinFactNeighborY="65212">
        <dgm:presLayoutVars>
          <dgm:chPref val="3"/>
        </dgm:presLayoutVars>
      </dgm:prSet>
      <dgm:spPr/>
    </dgm:pt>
    <dgm:pt modelId="{355C823A-9769-47B5-8AC8-E65AFD758C0B}" type="pres">
      <dgm:prSet presAssocID="{AD116CA6-7299-4ACD-9353-37605F547A61}" presName="rootConnector" presStyleLbl="node3" presStyleIdx="5" presStyleCnt="12"/>
      <dgm:spPr/>
    </dgm:pt>
    <dgm:pt modelId="{C4DA837A-4783-4E64-BDD3-BD87467F75AE}" type="pres">
      <dgm:prSet presAssocID="{AD116CA6-7299-4ACD-9353-37605F547A61}" presName="hierChild4" presStyleCnt="0"/>
      <dgm:spPr/>
    </dgm:pt>
    <dgm:pt modelId="{A3827EBA-4304-40B4-A6E7-FF7AAC67760D}" type="pres">
      <dgm:prSet presAssocID="{AD116CA6-7299-4ACD-9353-37605F547A61}" presName="hierChild5" presStyleCnt="0"/>
      <dgm:spPr/>
    </dgm:pt>
    <dgm:pt modelId="{92BFD76F-4AED-4576-8FC3-CCFDA254A3A8}" type="pres">
      <dgm:prSet presAssocID="{7F76A544-8B88-4908-9BB7-D3F75101DF37}" presName="hierChild5" presStyleCnt="0"/>
      <dgm:spPr/>
    </dgm:pt>
    <dgm:pt modelId="{725A6859-9551-4E1A-BB49-5300527C52D8}" type="pres">
      <dgm:prSet presAssocID="{23FCB8CF-A9E0-46FF-9BEC-28007825C499}" presName="Name37" presStyleLbl="parChTrans1D2" presStyleIdx="2" presStyleCnt="4"/>
      <dgm:spPr/>
    </dgm:pt>
    <dgm:pt modelId="{54AB67E4-294A-49B5-AAA5-CDC3FBE260C7}" type="pres">
      <dgm:prSet presAssocID="{0B7C1F0E-7859-4358-85FB-2B0F11253F52}" presName="hierRoot2" presStyleCnt="0">
        <dgm:presLayoutVars>
          <dgm:hierBranch val="init"/>
        </dgm:presLayoutVars>
      </dgm:prSet>
      <dgm:spPr/>
    </dgm:pt>
    <dgm:pt modelId="{118FDB34-6E32-4E77-8F2B-6989D63FB07A}" type="pres">
      <dgm:prSet presAssocID="{0B7C1F0E-7859-4358-85FB-2B0F11253F52}" presName="rootComposite" presStyleCnt="0"/>
      <dgm:spPr/>
    </dgm:pt>
    <dgm:pt modelId="{783BA786-576D-4DA3-838E-19568ACC7265}" type="pres">
      <dgm:prSet presAssocID="{0B7C1F0E-7859-4358-85FB-2B0F11253F52}" presName="rootText" presStyleLbl="node2" presStyleIdx="2" presStyleCnt="4" custScaleY="61156">
        <dgm:presLayoutVars>
          <dgm:chPref val="3"/>
        </dgm:presLayoutVars>
      </dgm:prSet>
      <dgm:spPr/>
    </dgm:pt>
    <dgm:pt modelId="{E21E33B6-6356-4405-A216-94A230E12489}" type="pres">
      <dgm:prSet presAssocID="{0B7C1F0E-7859-4358-85FB-2B0F11253F52}" presName="rootConnector" presStyleLbl="node2" presStyleIdx="2" presStyleCnt="4"/>
      <dgm:spPr/>
    </dgm:pt>
    <dgm:pt modelId="{2450D4C9-1D54-4EBB-B2EC-18F362B28A54}" type="pres">
      <dgm:prSet presAssocID="{0B7C1F0E-7859-4358-85FB-2B0F11253F52}" presName="hierChild4" presStyleCnt="0"/>
      <dgm:spPr/>
    </dgm:pt>
    <dgm:pt modelId="{E399EBC4-DDC8-4EC1-BD00-C0DECC7CA83F}" type="pres">
      <dgm:prSet presAssocID="{9C41FA9F-A1AA-4B86-8CA3-5A8949E1AD4C}" presName="Name37" presStyleLbl="parChTrans1D3" presStyleIdx="6" presStyleCnt="12"/>
      <dgm:spPr/>
    </dgm:pt>
    <dgm:pt modelId="{1B0D2A71-C407-4005-8EB3-294D2C0CCD17}" type="pres">
      <dgm:prSet presAssocID="{17732F0A-CCEE-44C6-87E5-A00B142D00A0}" presName="hierRoot2" presStyleCnt="0">
        <dgm:presLayoutVars>
          <dgm:hierBranch val="init"/>
        </dgm:presLayoutVars>
      </dgm:prSet>
      <dgm:spPr/>
    </dgm:pt>
    <dgm:pt modelId="{DCC6A004-6E73-40FF-932D-0D47766189E3}" type="pres">
      <dgm:prSet presAssocID="{17732F0A-CCEE-44C6-87E5-A00B142D00A0}" presName="rootComposite" presStyleCnt="0"/>
      <dgm:spPr/>
    </dgm:pt>
    <dgm:pt modelId="{7841424F-BD2B-4460-B295-6885CAC2115F}" type="pres">
      <dgm:prSet presAssocID="{17732F0A-CCEE-44C6-87E5-A00B142D00A0}" presName="rootText" presStyleLbl="node3" presStyleIdx="6" presStyleCnt="12" custLinFactNeighborX="-17763" custLinFactNeighborY="49286">
        <dgm:presLayoutVars>
          <dgm:chPref val="3"/>
        </dgm:presLayoutVars>
      </dgm:prSet>
      <dgm:spPr/>
    </dgm:pt>
    <dgm:pt modelId="{EE7E0A57-7464-4347-9341-F791D998B572}" type="pres">
      <dgm:prSet presAssocID="{17732F0A-CCEE-44C6-87E5-A00B142D00A0}" presName="rootConnector" presStyleLbl="node3" presStyleIdx="6" presStyleCnt="12"/>
      <dgm:spPr/>
    </dgm:pt>
    <dgm:pt modelId="{AF070ADC-1933-476D-BBF1-9806FF6A6D3D}" type="pres">
      <dgm:prSet presAssocID="{17732F0A-CCEE-44C6-87E5-A00B142D00A0}" presName="hierChild4" presStyleCnt="0"/>
      <dgm:spPr/>
    </dgm:pt>
    <dgm:pt modelId="{F8BA47C0-5FDF-4913-8D13-2C886DE5A190}" type="pres">
      <dgm:prSet presAssocID="{17732F0A-CCEE-44C6-87E5-A00B142D00A0}" presName="hierChild5" presStyleCnt="0"/>
      <dgm:spPr/>
    </dgm:pt>
    <dgm:pt modelId="{FA03D690-1FCE-44F1-B938-20DA41136549}" type="pres">
      <dgm:prSet presAssocID="{3B2F3D6D-A0B7-4556-9CE8-106AD2400DFA}" presName="Name37" presStyleLbl="parChTrans1D3" presStyleIdx="7" presStyleCnt="12"/>
      <dgm:spPr/>
    </dgm:pt>
    <dgm:pt modelId="{6F64F7A8-9662-4787-A516-B3D12DEE83F2}" type="pres">
      <dgm:prSet presAssocID="{270914D2-55BF-4AA3-A63A-68B16D4709E8}" presName="hierRoot2" presStyleCnt="0">
        <dgm:presLayoutVars>
          <dgm:hierBranch val="init"/>
        </dgm:presLayoutVars>
      </dgm:prSet>
      <dgm:spPr/>
    </dgm:pt>
    <dgm:pt modelId="{9D2B1A7F-5103-4FEC-9AD9-7462619E275D}" type="pres">
      <dgm:prSet presAssocID="{270914D2-55BF-4AA3-A63A-68B16D4709E8}" presName="rootComposite" presStyleCnt="0"/>
      <dgm:spPr/>
    </dgm:pt>
    <dgm:pt modelId="{CF6019BD-EE8D-4A9E-B0BE-DE0E90A12DB9}" type="pres">
      <dgm:prSet presAssocID="{270914D2-55BF-4AA3-A63A-68B16D4709E8}" presName="rootText" presStyleLbl="node3" presStyleIdx="7" presStyleCnt="12" custLinFactNeighborX="-11285" custLinFactNeighborY="57130">
        <dgm:presLayoutVars>
          <dgm:chPref val="3"/>
        </dgm:presLayoutVars>
      </dgm:prSet>
      <dgm:spPr/>
    </dgm:pt>
    <dgm:pt modelId="{0552C3D8-0CC8-46E8-B8B4-C655AF0A64EB}" type="pres">
      <dgm:prSet presAssocID="{270914D2-55BF-4AA3-A63A-68B16D4709E8}" presName="rootConnector" presStyleLbl="node3" presStyleIdx="7" presStyleCnt="12"/>
      <dgm:spPr/>
    </dgm:pt>
    <dgm:pt modelId="{B238F007-E3F2-4CE5-914F-B54290CDF288}" type="pres">
      <dgm:prSet presAssocID="{270914D2-55BF-4AA3-A63A-68B16D4709E8}" presName="hierChild4" presStyleCnt="0"/>
      <dgm:spPr/>
    </dgm:pt>
    <dgm:pt modelId="{DD25AE98-7FBE-4360-AF70-3D3F2AF7D055}" type="pres">
      <dgm:prSet presAssocID="{270914D2-55BF-4AA3-A63A-68B16D4709E8}" presName="hierChild5" presStyleCnt="0"/>
      <dgm:spPr/>
    </dgm:pt>
    <dgm:pt modelId="{03372D6C-96FD-475C-9228-802891F48161}" type="pres">
      <dgm:prSet presAssocID="{95B2B87E-35F1-4213-8872-A019A507CE18}" presName="Name37" presStyleLbl="parChTrans1D3" presStyleIdx="8" presStyleCnt="12"/>
      <dgm:spPr/>
    </dgm:pt>
    <dgm:pt modelId="{6604C498-BC34-4DCF-B69B-731074FB86D5}" type="pres">
      <dgm:prSet presAssocID="{EE4D2CB8-ADFA-4AC3-8925-5408255199A8}" presName="hierRoot2" presStyleCnt="0">
        <dgm:presLayoutVars>
          <dgm:hierBranch val="init"/>
        </dgm:presLayoutVars>
      </dgm:prSet>
      <dgm:spPr/>
    </dgm:pt>
    <dgm:pt modelId="{748D3B31-69CF-4835-875F-601A77CDA799}" type="pres">
      <dgm:prSet presAssocID="{EE4D2CB8-ADFA-4AC3-8925-5408255199A8}" presName="rootComposite" presStyleCnt="0"/>
      <dgm:spPr/>
    </dgm:pt>
    <dgm:pt modelId="{0ED64F41-D12B-448E-BE13-FA950626AC9C}" type="pres">
      <dgm:prSet presAssocID="{EE4D2CB8-ADFA-4AC3-8925-5408255199A8}" presName="rootText" presStyleLbl="node3" presStyleIdx="8" presStyleCnt="12" custLinFactNeighborX="-80403" custLinFactNeighborY="68176">
        <dgm:presLayoutVars>
          <dgm:chPref val="3"/>
        </dgm:presLayoutVars>
      </dgm:prSet>
      <dgm:spPr/>
    </dgm:pt>
    <dgm:pt modelId="{0FE8CD0B-2E7A-48AA-BC50-1E2FEDDE15AE}" type="pres">
      <dgm:prSet presAssocID="{EE4D2CB8-ADFA-4AC3-8925-5408255199A8}" presName="rootConnector" presStyleLbl="node3" presStyleIdx="8" presStyleCnt="12"/>
      <dgm:spPr/>
    </dgm:pt>
    <dgm:pt modelId="{DB32AEE2-D0AB-4DEE-B693-E03CE71A804C}" type="pres">
      <dgm:prSet presAssocID="{EE4D2CB8-ADFA-4AC3-8925-5408255199A8}" presName="hierChild4" presStyleCnt="0"/>
      <dgm:spPr/>
    </dgm:pt>
    <dgm:pt modelId="{1E1A612E-91DE-496D-919B-F72EABFBA44F}" type="pres">
      <dgm:prSet presAssocID="{EE4D2CB8-ADFA-4AC3-8925-5408255199A8}" presName="hierChild5" presStyleCnt="0"/>
      <dgm:spPr/>
    </dgm:pt>
    <dgm:pt modelId="{475E0C5A-A6A0-42CC-8665-20E62C290DB4}" type="pres">
      <dgm:prSet presAssocID="{0B7C1F0E-7859-4358-85FB-2B0F11253F52}" presName="hierChild5" presStyleCnt="0"/>
      <dgm:spPr/>
    </dgm:pt>
    <dgm:pt modelId="{B6334EF3-9981-4AB6-86E6-E43083AE61D2}" type="pres">
      <dgm:prSet presAssocID="{6C23EDD8-A635-411E-93E2-BD6F53680A32}" presName="Name37" presStyleLbl="parChTrans1D2" presStyleIdx="3" presStyleCnt="4"/>
      <dgm:spPr/>
    </dgm:pt>
    <dgm:pt modelId="{DDB86F1C-4139-4591-96E1-FCDCD738CE69}" type="pres">
      <dgm:prSet presAssocID="{929EB42C-07A3-4405-AC52-6D1C633294AB}" presName="hierRoot2" presStyleCnt="0">
        <dgm:presLayoutVars>
          <dgm:hierBranch val="init"/>
        </dgm:presLayoutVars>
      </dgm:prSet>
      <dgm:spPr/>
    </dgm:pt>
    <dgm:pt modelId="{F60738BB-8642-43AF-B985-D3174B6889C2}" type="pres">
      <dgm:prSet presAssocID="{929EB42C-07A3-4405-AC52-6D1C633294AB}" presName="rootComposite" presStyleCnt="0"/>
      <dgm:spPr/>
    </dgm:pt>
    <dgm:pt modelId="{64853199-1B38-4521-A74A-FAC9E3F4CC2D}" type="pres">
      <dgm:prSet presAssocID="{929EB42C-07A3-4405-AC52-6D1C633294AB}" presName="rootText" presStyleLbl="node2" presStyleIdx="3" presStyleCnt="4" custScaleY="67980">
        <dgm:presLayoutVars>
          <dgm:chPref val="3"/>
        </dgm:presLayoutVars>
      </dgm:prSet>
      <dgm:spPr/>
    </dgm:pt>
    <dgm:pt modelId="{E6D47698-4337-4911-A6F3-B3BF928638C0}" type="pres">
      <dgm:prSet presAssocID="{929EB42C-07A3-4405-AC52-6D1C633294AB}" presName="rootConnector" presStyleLbl="node2" presStyleIdx="3" presStyleCnt="4"/>
      <dgm:spPr/>
    </dgm:pt>
    <dgm:pt modelId="{931E7321-6E3E-49CD-A164-E7F131616238}" type="pres">
      <dgm:prSet presAssocID="{929EB42C-07A3-4405-AC52-6D1C633294AB}" presName="hierChild4" presStyleCnt="0"/>
      <dgm:spPr/>
    </dgm:pt>
    <dgm:pt modelId="{3E26324B-E638-4100-B856-FFB16BD237AD}" type="pres">
      <dgm:prSet presAssocID="{789E42E4-78F7-4AB3-A94D-3596BB663A8F}" presName="Name37" presStyleLbl="parChTrans1D3" presStyleIdx="9" presStyleCnt="12"/>
      <dgm:spPr/>
    </dgm:pt>
    <dgm:pt modelId="{8638F961-4934-44D0-9F3A-6BC66CF812CE}" type="pres">
      <dgm:prSet presAssocID="{23EA3D54-8249-4C6F-BCBE-94808BE3B2F9}" presName="hierRoot2" presStyleCnt="0">
        <dgm:presLayoutVars>
          <dgm:hierBranch val="init"/>
        </dgm:presLayoutVars>
      </dgm:prSet>
      <dgm:spPr/>
    </dgm:pt>
    <dgm:pt modelId="{EE7D323D-B118-40B2-9132-6E57E440DA6A}" type="pres">
      <dgm:prSet presAssocID="{23EA3D54-8249-4C6F-BCBE-94808BE3B2F9}" presName="rootComposite" presStyleCnt="0"/>
      <dgm:spPr/>
    </dgm:pt>
    <dgm:pt modelId="{31729114-E1C6-4587-B226-DB0CFE422A9A}" type="pres">
      <dgm:prSet presAssocID="{23EA3D54-8249-4C6F-BCBE-94808BE3B2F9}" presName="rootText" presStyleLbl="node3" presStyleIdx="9" presStyleCnt="12" custLinFactNeighborX="-21770" custLinFactNeighborY="63290">
        <dgm:presLayoutVars>
          <dgm:chPref val="3"/>
        </dgm:presLayoutVars>
      </dgm:prSet>
      <dgm:spPr/>
    </dgm:pt>
    <dgm:pt modelId="{C234D894-F636-4AB4-A972-B8088AEDBDF6}" type="pres">
      <dgm:prSet presAssocID="{23EA3D54-8249-4C6F-BCBE-94808BE3B2F9}" presName="rootConnector" presStyleLbl="node3" presStyleIdx="9" presStyleCnt="12"/>
      <dgm:spPr/>
    </dgm:pt>
    <dgm:pt modelId="{8D285026-A620-4388-9F72-112626BCE00A}" type="pres">
      <dgm:prSet presAssocID="{23EA3D54-8249-4C6F-BCBE-94808BE3B2F9}" presName="hierChild4" presStyleCnt="0"/>
      <dgm:spPr/>
    </dgm:pt>
    <dgm:pt modelId="{C73E65F9-B5D8-40BC-839C-4415FC190612}" type="pres">
      <dgm:prSet presAssocID="{23EA3D54-8249-4C6F-BCBE-94808BE3B2F9}" presName="hierChild5" presStyleCnt="0"/>
      <dgm:spPr/>
    </dgm:pt>
    <dgm:pt modelId="{C1043806-8FDC-4061-B8DF-B1BBD31943FF}" type="pres">
      <dgm:prSet presAssocID="{A280A34A-E78F-4097-BD1D-6A15F6B08007}" presName="Name37" presStyleLbl="parChTrans1D3" presStyleIdx="10" presStyleCnt="12"/>
      <dgm:spPr/>
    </dgm:pt>
    <dgm:pt modelId="{A81E2AB7-BF4F-4562-ABBB-3CE3CFC27666}" type="pres">
      <dgm:prSet presAssocID="{FAB33B24-9620-42AD-B194-C73BEDF1F920}" presName="hierRoot2" presStyleCnt="0">
        <dgm:presLayoutVars>
          <dgm:hierBranch val="init"/>
        </dgm:presLayoutVars>
      </dgm:prSet>
      <dgm:spPr/>
    </dgm:pt>
    <dgm:pt modelId="{61C0EC45-1A48-46B4-8D17-493931675C16}" type="pres">
      <dgm:prSet presAssocID="{FAB33B24-9620-42AD-B194-C73BEDF1F920}" presName="rootComposite" presStyleCnt="0"/>
      <dgm:spPr/>
    </dgm:pt>
    <dgm:pt modelId="{0AFA3D9D-053F-4F5A-93DC-FE56401C3DC7}" type="pres">
      <dgm:prSet presAssocID="{FAB33B24-9620-42AD-B194-C73BEDF1F920}" presName="rootText" presStyleLbl="node3" presStyleIdx="10" presStyleCnt="12" custLinFactNeighborX="-17173" custLinFactNeighborY="53739">
        <dgm:presLayoutVars>
          <dgm:chPref val="3"/>
        </dgm:presLayoutVars>
      </dgm:prSet>
      <dgm:spPr/>
    </dgm:pt>
    <dgm:pt modelId="{05BBDBBA-02E2-483E-A9F4-4BEF2B550E1C}" type="pres">
      <dgm:prSet presAssocID="{FAB33B24-9620-42AD-B194-C73BEDF1F920}" presName="rootConnector" presStyleLbl="node3" presStyleIdx="10" presStyleCnt="12"/>
      <dgm:spPr/>
    </dgm:pt>
    <dgm:pt modelId="{2B09A118-525B-4952-9146-F21950904AD6}" type="pres">
      <dgm:prSet presAssocID="{FAB33B24-9620-42AD-B194-C73BEDF1F920}" presName="hierChild4" presStyleCnt="0"/>
      <dgm:spPr/>
    </dgm:pt>
    <dgm:pt modelId="{3493A144-8211-41CB-8320-C5EAE7E4775B}" type="pres">
      <dgm:prSet presAssocID="{FAB33B24-9620-42AD-B194-C73BEDF1F920}" presName="hierChild5" presStyleCnt="0"/>
      <dgm:spPr/>
    </dgm:pt>
    <dgm:pt modelId="{E78455B8-35D1-4C4F-928A-69633F70B682}" type="pres">
      <dgm:prSet presAssocID="{8465EC15-ECE5-407B-9F86-53C5E57F326A}" presName="Name37" presStyleLbl="parChTrans1D3" presStyleIdx="11" presStyleCnt="12"/>
      <dgm:spPr/>
    </dgm:pt>
    <dgm:pt modelId="{7007E788-0866-4B63-A6AD-5834FEB5A81E}" type="pres">
      <dgm:prSet presAssocID="{EE64E40F-8A4B-45B5-9C93-62C0A542D057}" presName="hierRoot2" presStyleCnt="0">
        <dgm:presLayoutVars>
          <dgm:hierBranch val="init"/>
        </dgm:presLayoutVars>
      </dgm:prSet>
      <dgm:spPr/>
    </dgm:pt>
    <dgm:pt modelId="{FFC95459-F3DA-4049-A583-06CED4F37160}" type="pres">
      <dgm:prSet presAssocID="{EE64E40F-8A4B-45B5-9C93-62C0A542D057}" presName="rootComposite" presStyleCnt="0"/>
      <dgm:spPr/>
    </dgm:pt>
    <dgm:pt modelId="{4212E24B-F206-445A-904F-6C12AD680AC9}" type="pres">
      <dgm:prSet presAssocID="{EE64E40F-8A4B-45B5-9C93-62C0A542D057}" presName="rootText" presStyleLbl="node3" presStyleIdx="11" presStyleCnt="12" custScaleX="177634" custScaleY="119085" custLinFactX="-100000" custLinFactNeighborX="-134801" custLinFactNeighborY="55408">
        <dgm:presLayoutVars>
          <dgm:chPref val="3"/>
        </dgm:presLayoutVars>
      </dgm:prSet>
      <dgm:spPr/>
    </dgm:pt>
    <dgm:pt modelId="{CDDDB2BA-0730-402F-9174-BE63B80584F2}" type="pres">
      <dgm:prSet presAssocID="{EE64E40F-8A4B-45B5-9C93-62C0A542D057}" presName="rootConnector" presStyleLbl="node3" presStyleIdx="11" presStyleCnt="12"/>
      <dgm:spPr/>
    </dgm:pt>
    <dgm:pt modelId="{651F2F98-5CE7-4AD7-BB09-0B2043B044E0}" type="pres">
      <dgm:prSet presAssocID="{EE64E40F-8A4B-45B5-9C93-62C0A542D057}" presName="hierChild4" presStyleCnt="0"/>
      <dgm:spPr/>
    </dgm:pt>
    <dgm:pt modelId="{9EAE6735-7176-4BF4-9D06-004868E1D046}" type="pres">
      <dgm:prSet presAssocID="{EE64E40F-8A4B-45B5-9C93-62C0A542D057}" presName="hierChild5" presStyleCnt="0"/>
      <dgm:spPr/>
    </dgm:pt>
    <dgm:pt modelId="{A64BA982-C6CC-4C60-9DE0-C018804D2565}" type="pres">
      <dgm:prSet presAssocID="{929EB42C-07A3-4405-AC52-6D1C633294AB}" presName="hierChild5" presStyleCnt="0"/>
      <dgm:spPr/>
    </dgm:pt>
    <dgm:pt modelId="{CC71ED4C-6FA2-49E5-99F8-9A4276D1E680}" type="pres">
      <dgm:prSet presAssocID="{DF706F05-2D4D-4FC7-8731-F1B78CFB1368}" presName="hierChild3" presStyleCnt="0"/>
      <dgm:spPr/>
    </dgm:pt>
  </dgm:ptLst>
  <dgm:cxnLst>
    <dgm:cxn modelId="{2EEF6F03-A2B0-4141-AF11-5FADF6F261F8}" type="presOf" srcId="{7F76A544-8B88-4908-9BB7-D3F75101DF37}" destId="{0F0DACB2-D458-4DC1-8061-FC42D90DBCB5}" srcOrd="0" destOrd="0" presId="urn:microsoft.com/office/officeart/2005/8/layout/orgChart1"/>
    <dgm:cxn modelId="{A05EA004-AAEC-4395-9301-5A7D7B9CAE87}" type="presOf" srcId="{929EB42C-07A3-4405-AC52-6D1C633294AB}" destId="{64853199-1B38-4521-A74A-FAC9E3F4CC2D}" srcOrd="0" destOrd="0" presId="urn:microsoft.com/office/officeart/2005/8/layout/orgChart1"/>
    <dgm:cxn modelId="{D0FEF504-46CC-4497-825A-9F439CA3F3A8}" type="presOf" srcId="{DFFD5430-15C3-4150-A185-467F99D17ADD}" destId="{69400145-BCE4-4C3C-91A7-4B1CB1A1FDCF}" srcOrd="0" destOrd="0" presId="urn:microsoft.com/office/officeart/2005/8/layout/orgChart1"/>
    <dgm:cxn modelId="{A0DDCA05-480F-4CE8-B666-9537CCB6FA3B}" type="presOf" srcId="{1E1A1635-707C-4985-9F7E-22D805A4C3BB}" destId="{AC4143FC-85CE-4BB7-B4FA-D408582693FF}" srcOrd="0" destOrd="0" presId="urn:microsoft.com/office/officeart/2005/8/layout/orgChart1"/>
    <dgm:cxn modelId="{999D2C06-2F20-4A60-8547-B81CCE2BD5BB}" srcId="{DF706F05-2D4D-4FC7-8731-F1B78CFB1368}" destId="{046A23FD-E836-465E-A4DC-17A451D7EEA2}" srcOrd="0" destOrd="0" parTransId="{3D96EE8F-27ED-49DD-B972-B54F389D94BD}" sibTransId="{A43E491A-D440-4DF6-B1AF-992184D077C1}"/>
    <dgm:cxn modelId="{A9006B08-A25B-458C-B0DD-FE113B9F7572}" type="presOf" srcId="{64895A90-A1BE-4ED0-8479-8FB510A0B2EE}" destId="{7D703232-6EB0-4F20-876F-BC22AB35EA8B}" srcOrd="0" destOrd="0" presId="urn:microsoft.com/office/officeart/2005/8/layout/orgChart1"/>
    <dgm:cxn modelId="{3B98660E-E49C-45AD-A63F-19F82FCF34C4}" type="presOf" srcId="{0685D934-8C6B-49F1-9011-697FB7647970}" destId="{19B9951D-F110-4C14-B3B3-E7C39FE65793}" srcOrd="0" destOrd="0" presId="urn:microsoft.com/office/officeart/2005/8/layout/orgChart1"/>
    <dgm:cxn modelId="{511CB011-C6AB-4B8D-AA3F-8F8BD1E682C5}" type="presOf" srcId="{9C41FA9F-A1AA-4B86-8CA3-5A8949E1AD4C}" destId="{E399EBC4-DDC8-4EC1-BD00-C0DECC7CA83F}" srcOrd="0" destOrd="0" presId="urn:microsoft.com/office/officeart/2005/8/layout/orgChart1"/>
    <dgm:cxn modelId="{9BC7BA11-6CF3-4EF3-BABF-74C037F4B5A9}" type="presOf" srcId="{01CDCE16-387F-4B9E-AA50-A871E60FFD94}" destId="{C2DADD05-D852-4706-9A1C-201F9C064E6F}" srcOrd="0" destOrd="0" presId="urn:microsoft.com/office/officeart/2005/8/layout/orgChart1"/>
    <dgm:cxn modelId="{B3EE7A18-3E3E-438D-B519-EBA6E62D9DED}" srcId="{0B7C1F0E-7859-4358-85FB-2B0F11253F52}" destId="{EE4D2CB8-ADFA-4AC3-8925-5408255199A8}" srcOrd="2" destOrd="0" parTransId="{95B2B87E-35F1-4213-8872-A019A507CE18}" sibTransId="{21168405-BE83-4CE6-A86D-A691C3219600}"/>
    <dgm:cxn modelId="{545C4A1A-9A9E-4A30-A813-5F4DC0C66921}" type="presOf" srcId="{0B7C1F0E-7859-4358-85FB-2B0F11253F52}" destId="{783BA786-576D-4DA3-838E-19568ACC7265}" srcOrd="0" destOrd="0" presId="urn:microsoft.com/office/officeart/2005/8/layout/orgChart1"/>
    <dgm:cxn modelId="{B41E6A1B-3216-4A93-BA5D-561A464417C2}" srcId="{A81D4F78-9391-42B6-AB00-70185CC6590D}" destId="{DF706F05-2D4D-4FC7-8731-F1B78CFB1368}" srcOrd="0" destOrd="0" parTransId="{D7362C54-B056-4DE0-B822-162019705B86}" sibTransId="{177DD658-0140-4295-923B-3DD54B0A4F86}"/>
    <dgm:cxn modelId="{E1D6301C-9620-4146-B455-CDEF77AC26B6}" type="presOf" srcId="{779CBA4A-EFD7-43E6-8756-1E4C41FE7191}" destId="{9DDF8F00-7731-4FB0-89CC-6E15844DC527}" srcOrd="0" destOrd="0" presId="urn:microsoft.com/office/officeart/2005/8/layout/orgChart1"/>
    <dgm:cxn modelId="{25CD4928-875E-48FB-BCD7-1E4E2A93AB69}" type="presOf" srcId="{1E4C4D01-3273-4C96-8FC0-DC098E816E24}" destId="{05F836BC-F306-487C-8C66-9CEF29A89D7D}" srcOrd="0" destOrd="0" presId="urn:microsoft.com/office/officeart/2005/8/layout/orgChart1"/>
    <dgm:cxn modelId="{0F046D29-598D-4D1A-B7EC-9DEC39AA2A9A}" type="presOf" srcId="{EE64E40F-8A4B-45B5-9C93-62C0A542D057}" destId="{CDDDB2BA-0730-402F-9174-BE63B80584F2}" srcOrd="1" destOrd="0" presId="urn:microsoft.com/office/officeart/2005/8/layout/orgChart1"/>
    <dgm:cxn modelId="{F0B1B429-AE45-4B89-BA5F-ED981503C90A}" type="presOf" srcId="{270914D2-55BF-4AA3-A63A-68B16D4709E8}" destId="{0552C3D8-0CC8-46E8-B8B4-C655AF0A64EB}" srcOrd="1" destOrd="0" presId="urn:microsoft.com/office/officeart/2005/8/layout/orgChart1"/>
    <dgm:cxn modelId="{95A4E32B-0F78-43F5-9893-0C30BC768275}" srcId="{0B7C1F0E-7859-4358-85FB-2B0F11253F52}" destId="{17732F0A-CCEE-44C6-87E5-A00B142D00A0}" srcOrd="0" destOrd="0" parTransId="{9C41FA9F-A1AA-4B86-8CA3-5A8949E1AD4C}" sibTransId="{F05C9FE8-876D-45F1-B9CA-B9D98E833F54}"/>
    <dgm:cxn modelId="{59059C2D-2FE9-40BD-B3B8-7696C618F959}" type="presOf" srcId="{6C23EDD8-A635-411E-93E2-BD6F53680A32}" destId="{B6334EF3-9981-4AB6-86E6-E43083AE61D2}" srcOrd="0" destOrd="0" presId="urn:microsoft.com/office/officeart/2005/8/layout/orgChart1"/>
    <dgm:cxn modelId="{FFF47C37-179F-4D39-9EB6-5935801E6396}" srcId="{0B7C1F0E-7859-4358-85FB-2B0F11253F52}" destId="{270914D2-55BF-4AA3-A63A-68B16D4709E8}" srcOrd="1" destOrd="0" parTransId="{3B2F3D6D-A0B7-4556-9CE8-106AD2400DFA}" sibTransId="{BA752FA6-FA22-4550-953C-7F95549A50D4}"/>
    <dgm:cxn modelId="{287BEE63-63FD-46BA-890E-E55D74109E6A}" srcId="{046A23FD-E836-465E-A4DC-17A451D7EEA2}" destId="{DFFD5430-15C3-4150-A185-467F99D17ADD}" srcOrd="0" destOrd="0" parTransId="{779CBA4A-EFD7-43E6-8756-1E4C41FE7191}" sibTransId="{D64C924D-CD94-4266-AB8A-EDB92ECF42E0}"/>
    <dgm:cxn modelId="{9F070166-7F6B-42AF-B173-E6E0935FEA00}" type="presOf" srcId="{7F76A544-8B88-4908-9BB7-D3F75101DF37}" destId="{E8898115-CB32-43BD-B160-9F844CF0404A}" srcOrd="1" destOrd="0" presId="urn:microsoft.com/office/officeart/2005/8/layout/orgChart1"/>
    <dgm:cxn modelId="{AF2A054C-7EF2-4CE5-93E0-2C846007E353}" srcId="{7F76A544-8B88-4908-9BB7-D3F75101DF37}" destId="{1E1A1635-707C-4985-9F7E-22D805A4C3BB}" srcOrd="0" destOrd="0" parTransId="{578DEB84-B031-4B0D-B8CA-FFA31F01598D}" sibTransId="{F745CF66-F3A4-4CB8-B682-116DED7C2C69}"/>
    <dgm:cxn modelId="{8F2EE64D-256F-4F8F-A143-59F3C1F1942D}" type="presOf" srcId="{23FCB8CF-A9E0-46FF-9BEC-28007825C499}" destId="{725A6859-9551-4E1A-BB49-5300527C52D8}" srcOrd="0" destOrd="0" presId="urn:microsoft.com/office/officeart/2005/8/layout/orgChart1"/>
    <dgm:cxn modelId="{A595E74F-225E-4B73-84EE-C74744537B06}" srcId="{046A23FD-E836-465E-A4DC-17A451D7EEA2}" destId="{3CC45312-0299-4EA3-ABF3-C13902FBDFC5}" srcOrd="1" destOrd="0" parTransId="{1E4C4D01-3273-4C96-8FC0-DC098E816E24}" sibTransId="{0CAA0C3E-57A6-4943-BE19-5BF1AF9A67AD}"/>
    <dgm:cxn modelId="{CC5A4C57-90A8-468A-BDFD-EE3F0F21C77D}" type="presOf" srcId="{23EA3D54-8249-4C6F-BCBE-94808BE3B2F9}" destId="{31729114-E1C6-4587-B226-DB0CFE422A9A}" srcOrd="0" destOrd="0" presId="urn:microsoft.com/office/officeart/2005/8/layout/orgChart1"/>
    <dgm:cxn modelId="{D5835C7A-0412-42FD-A674-195F2478181F}" srcId="{929EB42C-07A3-4405-AC52-6D1C633294AB}" destId="{EE64E40F-8A4B-45B5-9C93-62C0A542D057}" srcOrd="2" destOrd="0" parTransId="{8465EC15-ECE5-407B-9F86-53C5E57F326A}" sibTransId="{E22B634A-C906-4C17-9A68-00B053CBEFE9}"/>
    <dgm:cxn modelId="{963F687B-C7ED-42B8-9A28-773A3EF92362}" type="presOf" srcId="{EE4D2CB8-ADFA-4AC3-8925-5408255199A8}" destId="{0FE8CD0B-2E7A-48AA-BC50-1E2FEDDE15AE}" srcOrd="1" destOrd="0" presId="urn:microsoft.com/office/officeart/2005/8/layout/orgChart1"/>
    <dgm:cxn modelId="{7635987B-075A-452B-AED5-D2D2E73D9F34}" type="presOf" srcId="{578DEB84-B031-4B0D-B8CA-FFA31F01598D}" destId="{07474321-A2FB-4FF7-A050-3DE55AB53B8A}" srcOrd="0" destOrd="0" presId="urn:microsoft.com/office/officeart/2005/8/layout/orgChart1"/>
    <dgm:cxn modelId="{95D8D97E-7211-41AD-B410-86D0FFC5247D}" type="presOf" srcId="{53F220C5-BA9E-493A-9BCD-49DC1C42CAFD}" destId="{B2422992-F146-4E9D-A932-0E937EA5E989}" srcOrd="1" destOrd="0" presId="urn:microsoft.com/office/officeart/2005/8/layout/orgChart1"/>
    <dgm:cxn modelId="{4A866080-D5CE-4915-8592-1DAEC1BF371D}" type="presOf" srcId="{EE4D2CB8-ADFA-4AC3-8925-5408255199A8}" destId="{0ED64F41-D12B-448E-BE13-FA950626AC9C}" srcOrd="0" destOrd="0" presId="urn:microsoft.com/office/officeart/2005/8/layout/orgChart1"/>
    <dgm:cxn modelId="{F29B7382-D6F7-48A8-950A-75592FC16BE5}" type="presOf" srcId="{046A23FD-E836-465E-A4DC-17A451D7EEA2}" destId="{9DAB13C2-E508-490A-A34A-976EB3E6839A}" srcOrd="1" destOrd="0" presId="urn:microsoft.com/office/officeart/2005/8/layout/orgChart1"/>
    <dgm:cxn modelId="{29ADF086-6F72-40FB-8049-A17F7F2A6F28}" type="presOf" srcId="{270914D2-55BF-4AA3-A63A-68B16D4709E8}" destId="{CF6019BD-EE8D-4A9E-B0BE-DE0E90A12DB9}" srcOrd="0" destOrd="0" presId="urn:microsoft.com/office/officeart/2005/8/layout/orgChart1"/>
    <dgm:cxn modelId="{2C211F89-64D4-4F3B-A3B3-E1854146AF8D}" type="presOf" srcId="{1E1A1635-707C-4985-9F7E-22D805A4C3BB}" destId="{1615A3F0-5F14-46EC-87C0-732BCDCA1EBD}" srcOrd="1" destOrd="0" presId="urn:microsoft.com/office/officeart/2005/8/layout/orgChart1"/>
    <dgm:cxn modelId="{2144578D-CB21-481C-A989-584DAA02AC01}" srcId="{7F76A544-8B88-4908-9BB7-D3F75101DF37}" destId="{AD116CA6-7299-4ACD-9353-37605F547A61}" srcOrd="2" destOrd="0" parTransId="{F15EDC43-3DD2-416D-88BC-3A8D768B3E29}" sibTransId="{64FCE249-1FD6-4B82-BBCA-5DBA24A8C32B}"/>
    <dgm:cxn modelId="{727B928D-F9C0-4684-B481-1C770E4F94E7}" type="presOf" srcId="{3B2F3D6D-A0B7-4556-9CE8-106AD2400DFA}" destId="{FA03D690-1FCE-44F1-B938-20DA41136549}" srcOrd="0" destOrd="0" presId="urn:microsoft.com/office/officeart/2005/8/layout/orgChart1"/>
    <dgm:cxn modelId="{DB221991-6883-435F-BBF5-358506DF9C45}" type="presOf" srcId="{3CC45312-0299-4EA3-ABF3-C13902FBDFC5}" destId="{40A4CCB5-9A50-47C2-9B12-B9AFF29EA25E}" srcOrd="0" destOrd="0" presId="urn:microsoft.com/office/officeart/2005/8/layout/orgChart1"/>
    <dgm:cxn modelId="{881BFD97-1DF5-4188-9A02-2E5767D0CE8B}" type="presOf" srcId="{DFFD5430-15C3-4150-A185-467F99D17ADD}" destId="{F7526D49-5BF8-4A7F-98F4-4A201337C30D}" srcOrd="1" destOrd="0" presId="urn:microsoft.com/office/officeart/2005/8/layout/orgChart1"/>
    <dgm:cxn modelId="{982E58A0-007C-447A-9C1B-3C7832524376}" type="presOf" srcId="{23EA3D54-8249-4C6F-BCBE-94808BE3B2F9}" destId="{C234D894-F636-4AB4-A972-B8088AEDBDF6}" srcOrd="1" destOrd="0" presId="urn:microsoft.com/office/officeart/2005/8/layout/orgChart1"/>
    <dgm:cxn modelId="{DB85A7A3-9104-43CB-9F7F-23D2ABA42ABD}" type="presOf" srcId="{A280A34A-E78F-4097-BD1D-6A15F6B08007}" destId="{C1043806-8FDC-4061-B8DF-B1BBD31943FF}" srcOrd="0" destOrd="0" presId="urn:microsoft.com/office/officeart/2005/8/layout/orgChart1"/>
    <dgm:cxn modelId="{33905AA4-C248-40D6-AD31-38A4364D164F}" type="presOf" srcId="{3D96EE8F-27ED-49DD-B972-B54F389D94BD}" destId="{5478204D-C869-4FA7-B97F-DCEAB4166A02}" srcOrd="0" destOrd="0" presId="urn:microsoft.com/office/officeart/2005/8/layout/orgChart1"/>
    <dgm:cxn modelId="{C9C3E8A4-E2E8-443F-9217-A4D2C652E95D}" type="presOf" srcId="{EE64E40F-8A4B-45B5-9C93-62C0A542D057}" destId="{4212E24B-F206-445A-904F-6C12AD680AC9}" srcOrd="0" destOrd="0" presId="urn:microsoft.com/office/officeart/2005/8/layout/orgChart1"/>
    <dgm:cxn modelId="{DCB759A5-096B-4C88-B45C-DF983642C0C7}" srcId="{DF706F05-2D4D-4FC7-8731-F1B78CFB1368}" destId="{7F76A544-8B88-4908-9BB7-D3F75101DF37}" srcOrd="1" destOrd="0" parTransId="{0685D934-8C6B-49F1-9011-697FB7647970}" sibTransId="{DEE9F3B9-A786-4280-8AB1-B822D8F5AFAC}"/>
    <dgm:cxn modelId="{26975DA7-6751-491B-BF43-7C16B6A94270}" srcId="{DF706F05-2D4D-4FC7-8731-F1B78CFB1368}" destId="{929EB42C-07A3-4405-AC52-6D1C633294AB}" srcOrd="3" destOrd="0" parTransId="{6C23EDD8-A635-411E-93E2-BD6F53680A32}" sibTransId="{98D851EC-C6A2-43A2-A5E5-1520A8E31F84}"/>
    <dgm:cxn modelId="{A62C87A8-4273-42B4-B588-AF50A2F6F3F0}" type="presOf" srcId="{8465EC15-ECE5-407B-9F86-53C5E57F326A}" destId="{E78455B8-35D1-4C4F-928A-69633F70B682}" srcOrd="0" destOrd="0" presId="urn:microsoft.com/office/officeart/2005/8/layout/orgChart1"/>
    <dgm:cxn modelId="{8B9F9AAD-ECB1-4332-8846-F71B3340213A}" type="presOf" srcId="{53F220C5-BA9E-493A-9BCD-49DC1C42CAFD}" destId="{4C7598E4-997D-4C6B-AAA2-2005B17340CD}" srcOrd="0" destOrd="0" presId="urn:microsoft.com/office/officeart/2005/8/layout/orgChart1"/>
    <dgm:cxn modelId="{9C9FFAB2-4A3A-4C11-B68D-8326E9DE7002}" type="presOf" srcId="{A81D4F78-9391-42B6-AB00-70185CC6590D}" destId="{A4ACE76E-8C14-4D63-8F19-068161C76D70}" srcOrd="0" destOrd="0" presId="urn:microsoft.com/office/officeart/2005/8/layout/orgChart1"/>
    <dgm:cxn modelId="{2D902CB3-DDA4-4B1B-8236-ED972348A774}" type="presOf" srcId="{64895A90-A1BE-4ED0-8479-8FB510A0B2EE}" destId="{79ADE47B-73E9-4409-A302-7129770BFCB1}" srcOrd="1" destOrd="0" presId="urn:microsoft.com/office/officeart/2005/8/layout/orgChart1"/>
    <dgm:cxn modelId="{D3B681B4-546A-40EB-B66A-FB3CA30C6AFB}" type="presOf" srcId="{17732F0A-CCEE-44C6-87E5-A00B142D00A0}" destId="{7841424F-BD2B-4460-B295-6885CAC2115F}" srcOrd="0" destOrd="0" presId="urn:microsoft.com/office/officeart/2005/8/layout/orgChart1"/>
    <dgm:cxn modelId="{714747B6-BF97-4F6F-96DF-D5B895893FD1}" type="presOf" srcId="{0B7C1F0E-7859-4358-85FB-2B0F11253F52}" destId="{E21E33B6-6356-4405-A216-94A230E12489}" srcOrd="1" destOrd="0" presId="urn:microsoft.com/office/officeart/2005/8/layout/orgChart1"/>
    <dgm:cxn modelId="{0FF58DB7-F1F0-4FD5-A630-E811B52D0946}" type="presOf" srcId="{3CC45312-0299-4EA3-ABF3-C13902FBDFC5}" destId="{E01DA023-2709-4211-A33B-390C0FF8EFC4}" srcOrd="1" destOrd="0" presId="urn:microsoft.com/office/officeart/2005/8/layout/orgChart1"/>
    <dgm:cxn modelId="{2B7C21BB-2AA8-4605-BC28-1607282734F4}" type="presOf" srcId="{17732F0A-CCEE-44C6-87E5-A00B142D00A0}" destId="{EE7E0A57-7464-4347-9341-F791D998B572}" srcOrd="1" destOrd="0" presId="urn:microsoft.com/office/officeart/2005/8/layout/orgChart1"/>
    <dgm:cxn modelId="{1A66A1BE-BF00-42D8-BF5A-4BA15F7014B0}" type="presOf" srcId="{929EB42C-07A3-4405-AC52-6D1C633294AB}" destId="{E6D47698-4337-4911-A6F3-B3BF928638C0}" srcOrd="1" destOrd="0" presId="urn:microsoft.com/office/officeart/2005/8/layout/orgChart1"/>
    <dgm:cxn modelId="{054548C5-18BF-4FAA-934F-E2BD333839AA}" srcId="{DF706F05-2D4D-4FC7-8731-F1B78CFB1368}" destId="{0B7C1F0E-7859-4358-85FB-2B0F11253F52}" srcOrd="2" destOrd="0" parTransId="{23FCB8CF-A9E0-46FF-9BEC-28007825C499}" sibTransId="{75809A28-29EE-422D-ADF6-D80C45464561}"/>
    <dgm:cxn modelId="{3B383BCB-3BF7-44CC-9B21-E9992C6F726D}" type="presOf" srcId="{DF706F05-2D4D-4FC7-8731-F1B78CFB1368}" destId="{2DC7C788-975E-4764-AC93-BD2C8779F058}" srcOrd="0" destOrd="0" presId="urn:microsoft.com/office/officeart/2005/8/layout/orgChart1"/>
    <dgm:cxn modelId="{85A15FCD-ACD6-4245-917B-0AD2D2642E80}" type="presOf" srcId="{FAB33B24-9620-42AD-B194-C73BEDF1F920}" destId="{0AFA3D9D-053F-4F5A-93DC-FE56401C3DC7}" srcOrd="0" destOrd="0" presId="urn:microsoft.com/office/officeart/2005/8/layout/orgChart1"/>
    <dgm:cxn modelId="{9EEB2BCE-711D-409C-BB1F-D73F2531F266}" type="presOf" srcId="{789E42E4-78F7-4AB3-A94D-3596BB663A8F}" destId="{3E26324B-E638-4100-B856-FFB16BD237AD}" srcOrd="0" destOrd="0" presId="urn:microsoft.com/office/officeart/2005/8/layout/orgChart1"/>
    <dgm:cxn modelId="{930001D9-7CCF-4B6E-BF6C-50E9F647B931}" srcId="{929EB42C-07A3-4405-AC52-6D1C633294AB}" destId="{FAB33B24-9620-42AD-B194-C73BEDF1F920}" srcOrd="1" destOrd="0" parTransId="{A280A34A-E78F-4097-BD1D-6A15F6B08007}" sibTransId="{9D61E283-7219-471C-94D6-89A6AE21AEE0}"/>
    <dgm:cxn modelId="{72AF66DA-9510-4008-9B1E-3C2137BB03E6}" srcId="{046A23FD-E836-465E-A4DC-17A451D7EEA2}" destId="{53F220C5-BA9E-493A-9BCD-49DC1C42CAFD}" srcOrd="2" destOrd="0" parTransId="{01CDCE16-387F-4B9E-AA50-A871E60FFD94}" sibTransId="{2718D770-6640-4E03-81F1-5392EDC7D2C9}"/>
    <dgm:cxn modelId="{6FC090DA-1DFD-4CE6-9E16-BC2584F5CDF9}" srcId="{7F76A544-8B88-4908-9BB7-D3F75101DF37}" destId="{64895A90-A1BE-4ED0-8479-8FB510A0B2EE}" srcOrd="1" destOrd="0" parTransId="{133CC0A1-9D55-4414-89A6-39745A00102F}" sibTransId="{142FA35C-BCC0-4941-983C-0E6DA01DDA16}"/>
    <dgm:cxn modelId="{4E3C3BDC-4E7E-4EAB-AA8B-B57EE3161E36}" type="presOf" srcId="{AD116CA6-7299-4ACD-9353-37605F547A61}" destId="{B1D7A840-1511-441F-BD2A-92FF9BA176B2}" srcOrd="0" destOrd="0" presId="urn:microsoft.com/office/officeart/2005/8/layout/orgChart1"/>
    <dgm:cxn modelId="{9DEC28DF-9022-4B9E-BD8F-920755CF8227}" type="presOf" srcId="{FAB33B24-9620-42AD-B194-C73BEDF1F920}" destId="{05BBDBBA-02E2-483E-A9F4-4BEF2B550E1C}" srcOrd="1" destOrd="0" presId="urn:microsoft.com/office/officeart/2005/8/layout/orgChart1"/>
    <dgm:cxn modelId="{58C795E2-6E20-4748-A0BA-7F98CA5EAE90}" type="presOf" srcId="{95B2B87E-35F1-4213-8872-A019A507CE18}" destId="{03372D6C-96FD-475C-9228-802891F48161}" srcOrd="0" destOrd="0" presId="urn:microsoft.com/office/officeart/2005/8/layout/orgChart1"/>
    <dgm:cxn modelId="{AF3A94E4-3E07-4B30-B41A-F61BD1BD42D3}" type="presOf" srcId="{F15EDC43-3DD2-416D-88BC-3A8D768B3E29}" destId="{68926C8B-BF14-49FE-B9A9-BAB2E00A7162}" srcOrd="0" destOrd="0" presId="urn:microsoft.com/office/officeart/2005/8/layout/orgChart1"/>
    <dgm:cxn modelId="{773783E8-DBC3-4695-AF9D-6067083AA2D7}" type="presOf" srcId="{AD116CA6-7299-4ACD-9353-37605F547A61}" destId="{355C823A-9769-47B5-8AC8-E65AFD758C0B}" srcOrd="1" destOrd="0" presId="urn:microsoft.com/office/officeart/2005/8/layout/orgChart1"/>
    <dgm:cxn modelId="{C8B6B2E9-BAE4-4757-A6C1-1C42D972C952}" srcId="{929EB42C-07A3-4405-AC52-6D1C633294AB}" destId="{23EA3D54-8249-4C6F-BCBE-94808BE3B2F9}" srcOrd="0" destOrd="0" parTransId="{789E42E4-78F7-4AB3-A94D-3596BB663A8F}" sibTransId="{B2109D7F-7270-4382-893A-B2BEB40D1088}"/>
    <dgm:cxn modelId="{F6297DF2-EC55-4150-B6A2-B557BAB7B40C}" type="presOf" srcId="{046A23FD-E836-465E-A4DC-17A451D7EEA2}" destId="{EC9FDAC0-18E4-46E7-8831-B04C21760076}" srcOrd="0" destOrd="0" presId="urn:microsoft.com/office/officeart/2005/8/layout/orgChart1"/>
    <dgm:cxn modelId="{75847CF6-00CE-4CA4-99CA-747238D96912}" type="presOf" srcId="{133CC0A1-9D55-4414-89A6-39745A00102F}" destId="{10739C6E-5FAD-4F60-94FF-403AAD0A900F}" srcOrd="0" destOrd="0" presId="urn:microsoft.com/office/officeart/2005/8/layout/orgChart1"/>
    <dgm:cxn modelId="{BD233EFF-E047-4D25-AB18-8FFC90750BCF}" type="presOf" srcId="{DF706F05-2D4D-4FC7-8731-F1B78CFB1368}" destId="{03050CBD-5D5B-4A7D-BC68-9426B2158C9D}" srcOrd="1" destOrd="0" presId="urn:microsoft.com/office/officeart/2005/8/layout/orgChart1"/>
    <dgm:cxn modelId="{D24E0AFE-349D-4E59-91E7-D709D52F6B5E}" type="presParOf" srcId="{A4ACE76E-8C14-4D63-8F19-068161C76D70}" destId="{D07748C9-3A1F-450F-9A20-A229B16E5941}" srcOrd="0" destOrd="0" presId="urn:microsoft.com/office/officeart/2005/8/layout/orgChart1"/>
    <dgm:cxn modelId="{29937BB3-AA65-4C64-92EA-BB609770CC91}" type="presParOf" srcId="{D07748C9-3A1F-450F-9A20-A229B16E5941}" destId="{DDA99B1F-A8AC-4064-BF24-473685D0863F}" srcOrd="0" destOrd="0" presId="urn:microsoft.com/office/officeart/2005/8/layout/orgChart1"/>
    <dgm:cxn modelId="{748420B7-6023-4327-9A3B-03B77B9D4EC8}" type="presParOf" srcId="{DDA99B1F-A8AC-4064-BF24-473685D0863F}" destId="{2DC7C788-975E-4764-AC93-BD2C8779F058}" srcOrd="0" destOrd="0" presId="urn:microsoft.com/office/officeart/2005/8/layout/orgChart1"/>
    <dgm:cxn modelId="{A6131548-B802-49DE-B736-95552C49F186}" type="presParOf" srcId="{DDA99B1F-A8AC-4064-BF24-473685D0863F}" destId="{03050CBD-5D5B-4A7D-BC68-9426B2158C9D}" srcOrd="1" destOrd="0" presId="urn:microsoft.com/office/officeart/2005/8/layout/orgChart1"/>
    <dgm:cxn modelId="{88EA6CC6-E9A4-4F87-ADF8-751C5D8C89C8}" type="presParOf" srcId="{D07748C9-3A1F-450F-9A20-A229B16E5941}" destId="{B9735605-0909-4951-8BAF-703F7405E199}" srcOrd="1" destOrd="0" presId="urn:microsoft.com/office/officeart/2005/8/layout/orgChart1"/>
    <dgm:cxn modelId="{258952DD-E278-4CF0-BC7D-75163182DAB4}" type="presParOf" srcId="{B9735605-0909-4951-8BAF-703F7405E199}" destId="{5478204D-C869-4FA7-B97F-DCEAB4166A02}" srcOrd="0" destOrd="0" presId="urn:microsoft.com/office/officeart/2005/8/layout/orgChart1"/>
    <dgm:cxn modelId="{3B2C4619-BFD5-4A52-BEF2-BCCE907BA1ED}" type="presParOf" srcId="{B9735605-0909-4951-8BAF-703F7405E199}" destId="{062325BD-8382-4AAA-8BCC-86A5AD4456B9}" srcOrd="1" destOrd="0" presId="urn:microsoft.com/office/officeart/2005/8/layout/orgChart1"/>
    <dgm:cxn modelId="{4095801F-9511-4D77-80D1-E6B9C93C4FF7}" type="presParOf" srcId="{062325BD-8382-4AAA-8BCC-86A5AD4456B9}" destId="{4D2A4BEE-DEC2-466F-A5D7-1F556096EFC9}" srcOrd="0" destOrd="0" presId="urn:microsoft.com/office/officeart/2005/8/layout/orgChart1"/>
    <dgm:cxn modelId="{1D99DC61-490D-4562-935E-2BCF27DA9DAF}" type="presParOf" srcId="{4D2A4BEE-DEC2-466F-A5D7-1F556096EFC9}" destId="{EC9FDAC0-18E4-46E7-8831-B04C21760076}" srcOrd="0" destOrd="0" presId="urn:microsoft.com/office/officeart/2005/8/layout/orgChart1"/>
    <dgm:cxn modelId="{54F6DCA4-A57F-47F8-93DA-3FF63017915D}" type="presParOf" srcId="{4D2A4BEE-DEC2-466F-A5D7-1F556096EFC9}" destId="{9DAB13C2-E508-490A-A34A-976EB3E6839A}" srcOrd="1" destOrd="0" presId="urn:microsoft.com/office/officeart/2005/8/layout/orgChart1"/>
    <dgm:cxn modelId="{FC4B687F-4101-4861-9ADD-7014D530682F}" type="presParOf" srcId="{062325BD-8382-4AAA-8BCC-86A5AD4456B9}" destId="{6D4D1C50-9E09-464C-8854-8859436AB1B5}" srcOrd="1" destOrd="0" presId="urn:microsoft.com/office/officeart/2005/8/layout/orgChart1"/>
    <dgm:cxn modelId="{D78391C0-EE9F-4799-824F-4679D8DAE489}" type="presParOf" srcId="{6D4D1C50-9E09-464C-8854-8859436AB1B5}" destId="{9DDF8F00-7731-4FB0-89CC-6E15844DC527}" srcOrd="0" destOrd="0" presId="urn:microsoft.com/office/officeart/2005/8/layout/orgChart1"/>
    <dgm:cxn modelId="{1EA7E3F5-E458-4C32-9EDF-3ACFF7E13972}" type="presParOf" srcId="{6D4D1C50-9E09-464C-8854-8859436AB1B5}" destId="{39B14963-8E43-43BD-8969-6EC07DC13D0A}" srcOrd="1" destOrd="0" presId="urn:microsoft.com/office/officeart/2005/8/layout/orgChart1"/>
    <dgm:cxn modelId="{57407A27-0C38-48C9-B70F-05567FFE1EF0}" type="presParOf" srcId="{39B14963-8E43-43BD-8969-6EC07DC13D0A}" destId="{626B7BA4-D920-45BB-AC52-CAF301037637}" srcOrd="0" destOrd="0" presId="urn:microsoft.com/office/officeart/2005/8/layout/orgChart1"/>
    <dgm:cxn modelId="{1ABBD381-521F-424B-A7F3-D3C2F7519F94}" type="presParOf" srcId="{626B7BA4-D920-45BB-AC52-CAF301037637}" destId="{69400145-BCE4-4C3C-91A7-4B1CB1A1FDCF}" srcOrd="0" destOrd="0" presId="urn:microsoft.com/office/officeart/2005/8/layout/orgChart1"/>
    <dgm:cxn modelId="{9219E99C-C4C0-45BA-8DDB-9832820C2D49}" type="presParOf" srcId="{626B7BA4-D920-45BB-AC52-CAF301037637}" destId="{F7526D49-5BF8-4A7F-98F4-4A201337C30D}" srcOrd="1" destOrd="0" presId="urn:microsoft.com/office/officeart/2005/8/layout/orgChart1"/>
    <dgm:cxn modelId="{977EF3CC-E5DD-4A6A-9586-BA5C71D21163}" type="presParOf" srcId="{39B14963-8E43-43BD-8969-6EC07DC13D0A}" destId="{D93AA085-47AA-4F20-9893-D572FA223240}" srcOrd="1" destOrd="0" presId="urn:microsoft.com/office/officeart/2005/8/layout/orgChart1"/>
    <dgm:cxn modelId="{DE3AA92D-B45D-4E53-83FE-0D773B9E38A1}" type="presParOf" srcId="{39B14963-8E43-43BD-8969-6EC07DC13D0A}" destId="{3D6CFA00-1FF9-4C1C-B652-E32829D2E271}" srcOrd="2" destOrd="0" presId="urn:microsoft.com/office/officeart/2005/8/layout/orgChart1"/>
    <dgm:cxn modelId="{57139007-48BA-4CFD-8097-1A29E722E7A2}" type="presParOf" srcId="{6D4D1C50-9E09-464C-8854-8859436AB1B5}" destId="{05F836BC-F306-487C-8C66-9CEF29A89D7D}" srcOrd="2" destOrd="0" presId="urn:microsoft.com/office/officeart/2005/8/layout/orgChart1"/>
    <dgm:cxn modelId="{BA1E1D8B-FE59-4AC7-89B1-12C6B6DB88D2}" type="presParOf" srcId="{6D4D1C50-9E09-464C-8854-8859436AB1B5}" destId="{CB3EA835-5869-4C62-B044-64FB6AA6A642}" srcOrd="3" destOrd="0" presId="urn:microsoft.com/office/officeart/2005/8/layout/orgChart1"/>
    <dgm:cxn modelId="{C174765F-E31D-4364-B220-8DA12C40E30C}" type="presParOf" srcId="{CB3EA835-5869-4C62-B044-64FB6AA6A642}" destId="{0B437407-0010-4130-BF60-CBA3265A2102}" srcOrd="0" destOrd="0" presId="urn:microsoft.com/office/officeart/2005/8/layout/orgChart1"/>
    <dgm:cxn modelId="{28C07088-0127-46B4-9867-0B5F6141C187}" type="presParOf" srcId="{0B437407-0010-4130-BF60-CBA3265A2102}" destId="{40A4CCB5-9A50-47C2-9B12-B9AFF29EA25E}" srcOrd="0" destOrd="0" presId="urn:microsoft.com/office/officeart/2005/8/layout/orgChart1"/>
    <dgm:cxn modelId="{3F3379DB-15C8-4D70-91F2-CB6C12F54DFA}" type="presParOf" srcId="{0B437407-0010-4130-BF60-CBA3265A2102}" destId="{E01DA023-2709-4211-A33B-390C0FF8EFC4}" srcOrd="1" destOrd="0" presId="urn:microsoft.com/office/officeart/2005/8/layout/orgChart1"/>
    <dgm:cxn modelId="{A5C69CF2-1615-459B-85A2-D256069E589C}" type="presParOf" srcId="{CB3EA835-5869-4C62-B044-64FB6AA6A642}" destId="{D8FFD559-925F-45BC-9758-2A49B14E5BDD}" srcOrd="1" destOrd="0" presId="urn:microsoft.com/office/officeart/2005/8/layout/orgChart1"/>
    <dgm:cxn modelId="{49D9921C-8F6E-4E2C-B773-4B13FFB57D59}" type="presParOf" srcId="{CB3EA835-5869-4C62-B044-64FB6AA6A642}" destId="{E5150495-F8C6-4CEB-A4EF-71DCB15229A0}" srcOrd="2" destOrd="0" presId="urn:microsoft.com/office/officeart/2005/8/layout/orgChart1"/>
    <dgm:cxn modelId="{ED649622-CC2F-446E-9144-8613879E2A80}" type="presParOf" srcId="{6D4D1C50-9E09-464C-8854-8859436AB1B5}" destId="{C2DADD05-D852-4706-9A1C-201F9C064E6F}" srcOrd="4" destOrd="0" presId="urn:microsoft.com/office/officeart/2005/8/layout/orgChart1"/>
    <dgm:cxn modelId="{203D880C-14BE-4E2E-8A63-A79A863D7D9D}" type="presParOf" srcId="{6D4D1C50-9E09-464C-8854-8859436AB1B5}" destId="{2835243B-A0B5-48B1-A227-CFEFC950FA60}" srcOrd="5" destOrd="0" presId="urn:microsoft.com/office/officeart/2005/8/layout/orgChart1"/>
    <dgm:cxn modelId="{2FD5DAA6-4C36-4A90-A9CB-159B1E0EBAC4}" type="presParOf" srcId="{2835243B-A0B5-48B1-A227-CFEFC950FA60}" destId="{3E97FE79-25FF-4F88-A436-15304AFA003F}" srcOrd="0" destOrd="0" presId="urn:microsoft.com/office/officeart/2005/8/layout/orgChart1"/>
    <dgm:cxn modelId="{1AB2E212-602A-4129-A3FF-6343DCFA1BC7}" type="presParOf" srcId="{3E97FE79-25FF-4F88-A436-15304AFA003F}" destId="{4C7598E4-997D-4C6B-AAA2-2005B17340CD}" srcOrd="0" destOrd="0" presId="urn:microsoft.com/office/officeart/2005/8/layout/orgChart1"/>
    <dgm:cxn modelId="{8D7AA98B-898D-4089-AEBF-8BA74ABD3796}" type="presParOf" srcId="{3E97FE79-25FF-4F88-A436-15304AFA003F}" destId="{B2422992-F146-4E9D-A932-0E937EA5E989}" srcOrd="1" destOrd="0" presId="urn:microsoft.com/office/officeart/2005/8/layout/orgChart1"/>
    <dgm:cxn modelId="{62005434-63BD-4545-8687-788086230EB9}" type="presParOf" srcId="{2835243B-A0B5-48B1-A227-CFEFC950FA60}" destId="{EC9F03FE-EAB8-4F3B-94D4-7A9159BB2B71}" srcOrd="1" destOrd="0" presId="urn:microsoft.com/office/officeart/2005/8/layout/orgChart1"/>
    <dgm:cxn modelId="{DA299299-27E8-49CF-9F57-32C9F28FE831}" type="presParOf" srcId="{2835243B-A0B5-48B1-A227-CFEFC950FA60}" destId="{61CA65EA-1AD4-4069-BA82-DD974A796EC9}" srcOrd="2" destOrd="0" presId="urn:microsoft.com/office/officeart/2005/8/layout/orgChart1"/>
    <dgm:cxn modelId="{37D38839-3F6D-4071-9A32-CE98159516CB}" type="presParOf" srcId="{062325BD-8382-4AAA-8BCC-86A5AD4456B9}" destId="{B1E35338-25E0-4064-A93B-30DD0D11E6AE}" srcOrd="2" destOrd="0" presId="urn:microsoft.com/office/officeart/2005/8/layout/orgChart1"/>
    <dgm:cxn modelId="{9D3352F7-F628-4100-8EF2-8E96CCD5659A}" type="presParOf" srcId="{B9735605-0909-4951-8BAF-703F7405E199}" destId="{19B9951D-F110-4C14-B3B3-E7C39FE65793}" srcOrd="2" destOrd="0" presId="urn:microsoft.com/office/officeart/2005/8/layout/orgChart1"/>
    <dgm:cxn modelId="{083359B4-C259-4D38-BF4E-D7AA1615CB75}" type="presParOf" srcId="{B9735605-0909-4951-8BAF-703F7405E199}" destId="{1E407978-4F84-4E1B-9462-F0929F35C49C}" srcOrd="3" destOrd="0" presId="urn:microsoft.com/office/officeart/2005/8/layout/orgChart1"/>
    <dgm:cxn modelId="{D83788CA-2564-44AE-8F1B-2387053BDF4E}" type="presParOf" srcId="{1E407978-4F84-4E1B-9462-F0929F35C49C}" destId="{0406F521-9437-4969-9E5E-9CD9E655F581}" srcOrd="0" destOrd="0" presId="urn:microsoft.com/office/officeart/2005/8/layout/orgChart1"/>
    <dgm:cxn modelId="{63D07777-66CE-44DA-8E2C-81DA6120C8E3}" type="presParOf" srcId="{0406F521-9437-4969-9E5E-9CD9E655F581}" destId="{0F0DACB2-D458-4DC1-8061-FC42D90DBCB5}" srcOrd="0" destOrd="0" presId="urn:microsoft.com/office/officeart/2005/8/layout/orgChart1"/>
    <dgm:cxn modelId="{4917BF52-274C-4245-A2FD-2C0A0EA8D7AC}" type="presParOf" srcId="{0406F521-9437-4969-9E5E-9CD9E655F581}" destId="{E8898115-CB32-43BD-B160-9F844CF0404A}" srcOrd="1" destOrd="0" presId="urn:microsoft.com/office/officeart/2005/8/layout/orgChart1"/>
    <dgm:cxn modelId="{21A8F497-6545-40F1-9A68-A1BD80906B5A}" type="presParOf" srcId="{1E407978-4F84-4E1B-9462-F0929F35C49C}" destId="{88131128-4538-4EF9-9D05-AF0432E012A6}" srcOrd="1" destOrd="0" presId="urn:microsoft.com/office/officeart/2005/8/layout/orgChart1"/>
    <dgm:cxn modelId="{802A3747-9341-42EC-83C0-DCD9A9CE9CB3}" type="presParOf" srcId="{88131128-4538-4EF9-9D05-AF0432E012A6}" destId="{07474321-A2FB-4FF7-A050-3DE55AB53B8A}" srcOrd="0" destOrd="0" presId="urn:microsoft.com/office/officeart/2005/8/layout/orgChart1"/>
    <dgm:cxn modelId="{35222859-2737-421E-958F-234C2AE93AC3}" type="presParOf" srcId="{88131128-4538-4EF9-9D05-AF0432E012A6}" destId="{F8921735-08A5-44A2-A32E-67E50B4DD7D9}" srcOrd="1" destOrd="0" presId="urn:microsoft.com/office/officeart/2005/8/layout/orgChart1"/>
    <dgm:cxn modelId="{135025E3-3F6D-431B-BBEF-8AFC726C93BE}" type="presParOf" srcId="{F8921735-08A5-44A2-A32E-67E50B4DD7D9}" destId="{5A58A471-E688-46CC-99DD-4658BCA7B920}" srcOrd="0" destOrd="0" presId="urn:microsoft.com/office/officeart/2005/8/layout/orgChart1"/>
    <dgm:cxn modelId="{D5D9B1FD-893D-4D41-9BCD-E55D7ECAEC38}" type="presParOf" srcId="{5A58A471-E688-46CC-99DD-4658BCA7B920}" destId="{AC4143FC-85CE-4BB7-B4FA-D408582693FF}" srcOrd="0" destOrd="0" presId="urn:microsoft.com/office/officeart/2005/8/layout/orgChart1"/>
    <dgm:cxn modelId="{4E7136EB-0E5F-4849-819A-5E30E2B8AF2D}" type="presParOf" srcId="{5A58A471-E688-46CC-99DD-4658BCA7B920}" destId="{1615A3F0-5F14-46EC-87C0-732BCDCA1EBD}" srcOrd="1" destOrd="0" presId="urn:microsoft.com/office/officeart/2005/8/layout/orgChart1"/>
    <dgm:cxn modelId="{910733AA-A893-4A40-A0D4-356724A142CE}" type="presParOf" srcId="{F8921735-08A5-44A2-A32E-67E50B4DD7D9}" destId="{1AD8DFFC-4B9D-45EA-941C-06F89ACE51C6}" srcOrd="1" destOrd="0" presId="urn:microsoft.com/office/officeart/2005/8/layout/orgChart1"/>
    <dgm:cxn modelId="{63380710-E69A-44C5-AF86-6102DA72199F}" type="presParOf" srcId="{F8921735-08A5-44A2-A32E-67E50B4DD7D9}" destId="{5A6CD518-FCD1-4354-9B80-38508CF06126}" srcOrd="2" destOrd="0" presId="urn:microsoft.com/office/officeart/2005/8/layout/orgChart1"/>
    <dgm:cxn modelId="{F2B2203C-E603-4206-9099-17BDD520CA37}" type="presParOf" srcId="{88131128-4538-4EF9-9D05-AF0432E012A6}" destId="{10739C6E-5FAD-4F60-94FF-403AAD0A900F}" srcOrd="2" destOrd="0" presId="urn:microsoft.com/office/officeart/2005/8/layout/orgChart1"/>
    <dgm:cxn modelId="{87C46FA6-D1D6-4814-91FE-DC770D998054}" type="presParOf" srcId="{88131128-4538-4EF9-9D05-AF0432E012A6}" destId="{1A8B105B-51FD-42CE-8433-B47577DF3FA0}" srcOrd="3" destOrd="0" presId="urn:microsoft.com/office/officeart/2005/8/layout/orgChart1"/>
    <dgm:cxn modelId="{242A0662-AB4C-4884-B8FD-66416D3B33FB}" type="presParOf" srcId="{1A8B105B-51FD-42CE-8433-B47577DF3FA0}" destId="{BDD87FB9-C644-414D-9ABA-3535806CD111}" srcOrd="0" destOrd="0" presId="urn:microsoft.com/office/officeart/2005/8/layout/orgChart1"/>
    <dgm:cxn modelId="{67665CDE-FAAB-46B0-A776-C3135DC90C03}" type="presParOf" srcId="{BDD87FB9-C644-414D-9ABA-3535806CD111}" destId="{7D703232-6EB0-4F20-876F-BC22AB35EA8B}" srcOrd="0" destOrd="0" presId="urn:microsoft.com/office/officeart/2005/8/layout/orgChart1"/>
    <dgm:cxn modelId="{43E094E3-B2AF-4B1F-B5DF-022032D88F91}" type="presParOf" srcId="{BDD87FB9-C644-414D-9ABA-3535806CD111}" destId="{79ADE47B-73E9-4409-A302-7129770BFCB1}" srcOrd="1" destOrd="0" presId="urn:microsoft.com/office/officeart/2005/8/layout/orgChart1"/>
    <dgm:cxn modelId="{76BC3A8A-814D-4EDD-BFBD-72CD019CD260}" type="presParOf" srcId="{1A8B105B-51FD-42CE-8433-B47577DF3FA0}" destId="{E6197DE8-E4B6-42C7-B815-612E1E6FC437}" srcOrd="1" destOrd="0" presId="urn:microsoft.com/office/officeart/2005/8/layout/orgChart1"/>
    <dgm:cxn modelId="{5C83C752-A010-45D1-AFB2-6301F4DC1D01}" type="presParOf" srcId="{1A8B105B-51FD-42CE-8433-B47577DF3FA0}" destId="{4018AD99-D9A9-4A63-A259-804F2376D90F}" srcOrd="2" destOrd="0" presId="urn:microsoft.com/office/officeart/2005/8/layout/orgChart1"/>
    <dgm:cxn modelId="{63072504-D4F0-462F-820C-2F97B3E26BEA}" type="presParOf" srcId="{88131128-4538-4EF9-9D05-AF0432E012A6}" destId="{68926C8B-BF14-49FE-B9A9-BAB2E00A7162}" srcOrd="4" destOrd="0" presId="urn:microsoft.com/office/officeart/2005/8/layout/orgChart1"/>
    <dgm:cxn modelId="{ABA5FCA2-57E5-4568-AD58-044DD257FE4E}" type="presParOf" srcId="{88131128-4538-4EF9-9D05-AF0432E012A6}" destId="{B4CA27E7-C7A9-43B6-BC2D-02717CB6E19D}" srcOrd="5" destOrd="0" presId="urn:microsoft.com/office/officeart/2005/8/layout/orgChart1"/>
    <dgm:cxn modelId="{2C53F9D1-484B-4E93-8FE3-D0F400A3469F}" type="presParOf" srcId="{B4CA27E7-C7A9-43B6-BC2D-02717CB6E19D}" destId="{A5133216-E505-40C9-9F20-5CF993835BB2}" srcOrd="0" destOrd="0" presId="urn:microsoft.com/office/officeart/2005/8/layout/orgChart1"/>
    <dgm:cxn modelId="{9DCD38C7-C4E1-48D6-B17D-F49AF682D77C}" type="presParOf" srcId="{A5133216-E505-40C9-9F20-5CF993835BB2}" destId="{B1D7A840-1511-441F-BD2A-92FF9BA176B2}" srcOrd="0" destOrd="0" presId="urn:microsoft.com/office/officeart/2005/8/layout/orgChart1"/>
    <dgm:cxn modelId="{0B45D2B7-E351-48A3-8ED9-4216BF991A9C}" type="presParOf" srcId="{A5133216-E505-40C9-9F20-5CF993835BB2}" destId="{355C823A-9769-47B5-8AC8-E65AFD758C0B}" srcOrd="1" destOrd="0" presId="urn:microsoft.com/office/officeart/2005/8/layout/orgChart1"/>
    <dgm:cxn modelId="{8EBDC4F1-6EC1-4646-B4B0-76E7A0C75ED6}" type="presParOf" srcId="{B4CA27E7-C7A9-43B6-BC2D-02717CB6E19D}" destId="{C4DA837A-4783-4E64-BDD3-BD87467F75AE}" srcOrd="1" destOrd="0" presId="urn:microsoft.com/office/officeart/2005/8/layout/orgChart1"/>
    <dgm:cxn modelId="{880C0816-9654-4F59-AAE8-F9B1CD86A889}" type="presParOf" srcId="{B4CA27E7-C7A9-43B6-BC2D-02717CB6E19D}" destId="{A3827EBA-4304-40B4-A6E7-FF7AAC67760D}" srcOrd="2" destOrd="0" presId="urn:microsoft.com/office/officeart/2005/8/layout/orgChart1"/>
    <dgm:cxn modelId="{B62BB331-FB1C-4295-8359-FCA582DDCEDC}" type="presParOf" srcId="{1E407978-4F84-4E1B-9462-F0929F35C49C}" destId="{92BFD76F-4AED-4576-8FC3-CCFDA254A3A8}" srcOrd="2" destOrd="0" presId="urn:microsoft.com/office/officeart/2005/8/layout/orgChart1"/>
    <dgm:cxn modelId="{B156D159-5E1A-4647-B1A9-322AE8F4D64F}" type="presParOf" srcId="{B9735605-0909-4951-8BAF-703F7405E199}" destId="{725A6859-9551-4E1A-BB49-5300527C52D8}" srcOrd="4" destOrd="0" presId="urn:microsoft.com/office/officeart/2005/8/layout/orgChart1"/>
    <dgm:cxn modelId="{51120F75-6F6E-4B12-97BA-984A631710C9}" type="presParOf" srcId="{B9735605-0909-4951-8BAF-703F7405E199}" destId="{54AB67E4-294A-49B5-AAA5-CDC3FBE260C7}" srcOrd="5" destOrd="0" presId="urn:microsoft.com/office/officeart/2005/8/layout/orgChart1"/>
    <dgm:cxn modelId="{DB30F510-4518-4537-A06D-F63D699718E5}" type="presParOf" srcId="{54AB67E4-294A-49B5-AAA5-CDC3FBE260C7}" destId="{118FDB34-6E32-4E77-8F2B-6989D63FB07A}" srcOrd="0" destOrd="0" presId="urn:microsoft.com/office/officeart/2005/8/layout/orgChart1"/>
    <dgm:cxn modelId="{95C93C18-46ED-444B-B83C-7608807A9019}" type="presParOf" srcId="{118FDB34-6E32-4E77-8F2B-6989D63FB07A}" destId="{783BA786-576D-4DA3-838E-19568ACC7265}" srcOrd="0" destOrd="0" presId="urn:microsoft.com/office/officeart/2005/8/layout/orgChart1"/>
    <dgm:cxn modelId="{0167F277-DAF9-4181-BB60-1B471D83D323}" type="presParOf" srcId="{118FDB34-6E32-4E77-8F2B-6989D63FB07A}" destId="{E21E33B6-6356-4405-A216-94A230E12489}" srcOrd="1" destOrd="0" presId="urn:microsoft.com/office/officeart/2005/8/layout/orgChart1"/>
    <dgm:cxn modelId="{5FA1715D-2D52-4A20-B56B-BDD26287CB10}" type="presParOf" srcId="{54AB67E4-294A-49B5-AAA5-CDC3FBE260C7}" destId="{2450D4C9-1D54-4EBB-B2EC-18F362B28A54}" srcOrd="1" destOrd="0" presId="urn:microsoft.com/office/officeart/2005/8/layout/orgChart1"/>
    <dgm:cxn modelId="{ECBAAC0C-9081-4487-9D05-021197990116}" type="presParOf" srcId="{2450D4C9-1D54-4EBB-B2EC-18F362B28A54}" destId="{E399EBC4-DDC8-4EC1-BD00-C0DECC7CA83F}" srcOrd="0" destOrd="0" presId="urn:microsoft.com/office/officeart/2005/8/layout/orgChart1"/>
    <dgm:cxn modelId="{2CDEB0E8-5B9F-4920-8300-F5B222CCF36B}" type="presParOf" srcId="{2450D4C9-1D54-4EBB-B2EC-18F362B28A54}" destId="{1B0D2A71-C407-4005-8EB3-294D2C0CCD17}" srcOrd="1" destOrd="0" presId="urn:microsoft.com/office/officeart/2005/8/layout/orgChart1"/>
    <dgm:cxn modelId="{5AC73DC0-B4A0-4636-AE5F-E2723D85E5B1}" type="presParOf" srcId="{1B0D2A71-C407-4005-8EB3-294D2C0CCD17}" destId="{DCC6A004-6E73-40FF-932D-0D47766189E3}" srcOrd="0" destOrd="0" presId="urn:microsoft.com/office/officeart/2005/8/layout/orgChart1"/>
    <dgm:cxn modelId="{CAA7029F-AEE7-4B32-99A1-961631ABABF1}" type="presParOf" srcId="{DCC6A004-6E73-40FF-932D-0D47766189E3}" destId="{7841424F-BD2B-4460-B295-6885CAC2115F}" srcOrd="0" destOrd="0" presId="urn:microsoft.com/office/officeart/2005/8/layout/orgChart1"/>
    <dgm:cxn modelId="{148F2F84-1C42-4C99-BAEC-68B780F67BD5}" type="presParOf" srcId="{DCC6A004-6E73-40FF-932D-0D47766189E3}" destId="{EE7E0A57-7464-4347-9341-F791D998B572}" srcOrd="1" destOrd="0" presId="urn:microsoft.com/office/officeart/2005/8/layout/orgChart1"/>
    <dgm:cxn modelId="{98D0A981-A8C1-4522-B78C-38A019400939}" type="presParOf" srcId="{1B0D2A71-C407-4005-8EB3-294D2C0CCD17}" destId="{AF070ADC-1933-476D-BBF1-9806FF6A6D3D}" srcOrd="1" destOrd="0" presId="urn:microsoft.com/office/officeart/2005/8/layout/orgChart1"/>
    <dgm:cxn modelId="{0B01365E-B55A-4DE0-A8AF-C96AC2A0767C}" type="presParOf" srcId="{1B0D2A71-C407-4005-8EB3-294D2C0CCD17}" destId="{F8BA47C0-5FDF-4913-8D13-2C886DE5A190}" srcOrd="2" destOrd="0" presId="urn:microsoft.com/office/officeart/2005/8/layout/orgChart1"/>
    <dgm:cxn modelId="{8C8CE204-0EB6-4F48-8B3E-64DA0B151BD1}" type="presParOf" srcId="{2450D4C9-1D54-4EBB-B2EC-18F362B28A54}" destId="{FA03D690-1FCE-44F1-B938-20DA41136549}" srcOrd="2" destOrd="0" presId="urn:microsoft.com/office/officeart/2005/8/layout/orgChart1"/>
    <dgm:cxn modelId="{36CC9671-4837-43A3-95D7-BD4FED3B4283}" type="presParOf" srcId="{2450D4C9-1D54-4EBB-B2EC-18F362B28A54}" destId="{6F64F7A8-9662-4787-A516-B3D12DEE83F2}" srcOrd="3" destOrd="0" presId="urn:microsoft.com/office/officeart/2005/8/layout/orgChart1"/>
    <dgm:cxn modelId="{59E81FBF-1D9C-4F15-AFA6-091220B6B6B7}" type="presParOf" srcId="{6F64F7A8-9662-4787-A516-B3D12DEE83F2}" destId="{9D2B1A7F-5103-4FEC-9AD9-7462619E275D}" srcOrd="0" destOrd="0" presId="urn:microsoft.com/office/officeart/2005/8/layout/orgChart1"/>
    <dgm:cxn modelId="{FDD55FBE-2AE0-450B-9616-4034F8EDB1BE}" type="presParOf" srcId="{9D2B1A7F-5103-4FEC-9AD9-7462619E275D}" destId="{CF6019BD-EE8D-4A9E-B0BE-DE0E90A12DB9}" srcOrd="0" destOrd="0" presId="urn:microsoft.com/office/officeart/2005/8/layout/orgChart1"/>
    <dgm:cxn modelId="{9CD020BC-69E3-4811-A05B-63124C055B2C}" type="presParOf" srcId="{9D2B1A7F-5103-4FEC-9AD9-7462619E275D}" destId="{0552C3D8-0CC8-46E8-B8B4-C655AF0A64EB}" srcOrd="1" destOrd="0" presId="urn:microsoft.com/office/officeart/2005/8/layout/orgChart1"/>
    <dgm:cxn modelId="{B57C65D5-1B45-4D1C-900A-7C18F8D8FBB2}" type="presParOf" srcId="{6F64F7A8-9662-4787-A516-B3D12DEE83F2}" destId="{B238F007-E3F2-4CE5-914F-B54290CDF288}" srcOrd="1" destOrd="0" presId="urn:microsoft.com/office/officeart/2005/8/layout/orgChart1"/>
    <dgm:cxn modelId="{C606E2A1-2B43-4806-BFBE-86E96539BF7E}" type="presParOf" srcId="{6F64F7A8-9662-4787-A516-B3D12DEE83F2}" destId="{DD25AE98-7FBE-4360-AF70-3D3F2AF7D055}" srcOrd="2" destOrd="0" presId="urn:microsoft.com/office/officeart/2005/8/layout/orgChart1"/>
    <dgm:cxn modelId="{3C5B4212-FFA3-428A-9F40-FB5509F85ACE}" type="presParOf" srcId="{2450D4C9-1D54-4EBB-B2EC-18F362B28A54}" destId="{03372D6C-96FD-475C-9228-802891F48161}" srcOrd="4" destOrd="0" presId="urn:microsoft.com/office/officeart/2005/8/layout/orgChart1"/>
    <dgm:cxn modelId="{B4172D77-A60D-4C93-8ED4-2CFF8091F880}" type="presParOf" srcId="{2450D4C9-1D54-4EBB-B2EC-18F362B28A54}" destId="{6604C498-BC34-4DCF-B69B-731074FB86D5}" srcOrd="5" destOrd="0" presId="urn:microsoft.com/office/officeart/2005/8/layout/orgChart1"/>
    <dgm:cxn modelId="{5D841E69-A0EF-4DE7-A141-EAFF05B07E83}" type="presParOf" srcId="{6604C498-BC34-4DCF-B69B-731074FB86D5}" destId="{748D3B31-69CF-4835-875F-601A77CDA799}" srcOrd="0" destOrd="0" presId="urn:microsoft.com/office/officeart/2005/8/layout/orgChart1"/>
    <dgm:cxn modelId="{19439782-543F-4EC9-97C6-C1467E6CA20D}" type="presParOf" srcId="{748D3B31-69CF-4835-875F-601A77CDA799}" destId="{0ED64F41-D12B-448E-BE13-FA950626AC9C}" srcOrd="0" destOrd="0" presId="urn:microsoft.com/office/officeart/2005/8/layout/orgChart1"/>
    <dgm:cxn modelId="{A6F899E3-BEDF-4F26-BC6E-6797B5799A49}" type="presParOf" srcId="{748D3B31-69CF-4835-875F-601A77CDA799}" destId="{0FE8CD0B-2E7A-48AA-BC50-1E2FEDDE15AE}" srcOrd="1" destOrd="0" presId="urn:microsoft.com/office/officeart/2005/8/layout/orgChart1"/>
    <dgm:cxn modelId="{BB256B2B-8DD9-4AD8-ABBA-681CB6D0F4AD}" type="presParOf" srcId="{6604C498-BC34-4DCF-B69B-731074FB86D5}" destId="{DB32AEE2-D0AB-4DEE-B693-E03CE71A804C}" srcOrd="1" destOrd="0" presId="urn:microsoft.com/office/officeart/2005/8/layout/orgChart1"/>
    <dgm:cxn modelId="{D75BD9A8-4C0C-4DDB-84D2-1238E3E20CE6}" type="presParOf" srcId="{6604C498-BC34-4DCF-B69B-731074FB86D5}" destId="{1E1A612E-91DE-496D-919B-F72EABFBA44F}" srcOrd="2" destOrd="0" presId="urn:microsoft.com/office/officeart/2005/8/layout/orgChart1"/>
    <dgm:cxn modelId="{6D68EDE0-DD83-4DA5-845E-E0C556340EE0}" type="presParOf" srcId="{54AB67E4-294A-49B5-AAA5-CDC3FBE260C7}" destId="{475E0C5A-A6A0-42CC-8665-20E62C290DB4}" srcOrd="2" destOrd="0" presId="urn:microsoft.com/office/officeart/2005/8/layout/orgChart1"/>
    <dgm:cxn modelId="{20BCF3DE-5A10-4CDF-AA69-9F67A41AF2BF}" type="presParOf" srcId="{B9735605-0909-4951-8BAF-703F7405E199}" destId="{B6334EF3-9981-4AB6-86E6-E43083AE61D2}" srcOrd="6" destOrd="0" presId="urn:microsoft.com/office/officeart/2005/8/layout/orgChart1"/>
    <dgm:cxn modelId="{207B5B1C-FFBB-402E-BA5B-D4C9DFC4823C}" type="presParOf" srcId="{B9735605-0909-4951-8BAF-703F7405E199}" destId="{DDB86F1C-4139-4591-96E1-FCDCD738CE69}" srcOrd="7" destOrd="0" presId="urn:microsoft.com/office/officeart/2005/8/layout/orgChart1"/>
    <dgm:cxn modelId="{783F7132-2250-4193-9348-81342147FD09}" type="presParOf" srcId="{DDB86F1C-4139-4591-96E1-FCDCD738CE69}" destId="{F60738BB-8642-43AF-B985-D3174B6889C2}" srcOrd="0" destOrd="0" presId="urn:microsoft.com/office/officeart/2005/8/layout/orgChart1"/>
    <dgm:cxn modelId="{61B69D26-F883-46F9-81A5-07C67012FCE9}" type="presParOf" srcId="{F60738BB-8642-43AF-B985-D3174B6889C2}" destId="{64853199-1B38-4521-A74A-FAC9E3F4CC2D}" srcOrd="0" destOrd="0" presId="urn:microsoft.com/office/officeart/2005/8/layout/orgChart1"/>
    <dgm:cxn modelId="{C686D53F-8A1E-428E-8F78-4128CD7468E5}" type="presParOf" srcId="{F60738BB-8642-43AF-B985-D3174B6889C2}" destId="{E6D47698-4337-4911-A6F3-B3BF928638C0}" srcOrd="1" destOrd="0" presId="urn:microsoft.com/office/officeart/2005/8/layout/orgChart1"/>
    <dgm:cxn modelId="{5621EE23-3CDB-453A-9B9C-0F5E15407005}" type="presParOf" srcId="{DDB86F1C-4139-4591-96E1-FCDCD738CE69}" destId="{931E7321-6E3E-49CD-A164-E7F131616238}" srcOrd="1" destOrd="0" presId="urn:microsoft.com/office/officeart/2005/8/layout/orgChart1"/>
    <dgm:cxn modelId="{F932F880-9CB9-4029-9376-EF9A0729B090}" type="presParOf" srcId="{931E7321-6E3E-49CD-A164-E7F131616238}" destId="{3E26324B-E638-4100-B856-FFB16BD237AD}" srcOrd="0" destOrd="0" presId="urn:microsoft.com/office/officeart/2005/8/layout/orgChart1"/>
    <dgm:cxn modelId="{C980BB9B-A677-4FB1-A8F4-3345A367B910}" type="presParOf" srcId="{931E7321-6E3E-49CD-A164-E7F131616238}" destId="{8638F961-4934-44D0-9F3A-6BC66CF812CE}" srcOrd="1" destOrd="0" presId="urn:microsoft.com/office/officeart/2005/8/layout/orgChart1"/>
    <dgm:cxn modelId="{283F93B7-AD60-4953-B539-B0D80A883FE9}" type="presParOf" srcId="{8638F961-4934-44D0-9F3A-6BC66CF812CE}" destId="{EE7D323D-B118-40B2-9132-6E57E440DA6A}" srcOrd="0" destOrd="0" presId="urn:microsoft.com/office/officeart/2005/8/layout/orgChart1"/>
    <dgm:cxn modelId="{1E9624CA-22D6-4737-9F12-E0CD590F4638}" type="presParOf" srcId="{EE7D323D-B118-40B2-9132-6E57E440DA6A}" destId="{31729114-E1C6-4587-B226-DB0CFE422A9A}" srcOrd="0" destOrd="0" presId="urn:microsoft.com/office/officeart/2005/8/layout/orgChart1"/>
    <dgm:cxn modelId="{6ACECC69-5D8C-40B2-A42E-24AD0E7B5743}" type="presParOf" srcId="{EE7D323D-B118-40B2-9132-6E57E440DA6A}" destId="{C234D894-F636-4AB4-A972-B8088AEDBDF6}" srcOrd="1" destOrd="0" presId="urn:microsoft.com/office/officeart/2005/8/layout/orgChart1"/>
    <dgm:cxn modelId="{D145AD9C-54E3-4351-A65E-E3300AFFC4A7}" type="presParOf" srcId="{8638F961-4934-44D0-9F3A-6BC66CF812CE}" destId="{8D285026-A620-4388-9F72-112626BCE00A}" srcOrd="1" destOrd="0" presId="urn:microsoft.com/office/officeart/2005/8/layout/orgChart1"/>
    <dgm:cxn modelId="{6915BF48-A044-4E19-8D70-98EDBCE392A8}" type="presParOf" srcId="{8638F961-4934-44D0-9F3A-6BC66CF812CE}" destId="{C73E65F9-B5D8-40BC-839C-4415FC190612}" srcOrd="2" destOrd="0" presId="urn:microsoft.com/office/officeart/2005/8/layout/orgChart1"/>
    <dgm:cxn modelId="{F3702B3F-8856-4176-9255-5D566A7A5346}" type="presParOf" srcId="{931E7321-6E3E-49CD-A164-E7F131616238}" destId="{C1043806-8FDC-4061-B8DF-B1BBD31943FF}" srcOrd="2" destOrd="0" presId="urn:microsoft.com/office/officeart/2005/8/layout/orgChart1"/>
    <dgm:cxn modelId="{4F0C7183-CD8F-4DFB-B3F6-D6C9ECC60F48}" type="presParOf" srcId="{931E7321-6E3E-49CD-A164-E7F131616238}" destId="{A81E2AB7-BF4F-4562-ABBB-3CE3CFC27666}" srcOrd="3" destOrd="0" presId="urn:microsoft.com/office/officeart/2005/8/layout/orgChart1"/>
    <dgm:cxn modelId="{6667D255-B613-44F1-804A-17E6FEFAEC06}" type="presParOf" srcId="{A81E2AB7-BF4F-4562-ABBB-3CE3CFC27666}" destId="{61C0EC45-1A48-46B4-8D17-493931675C16}" srcOrd="0" destOrd="0" presId="urn:microsoft.com/office/officeart/2005/8/layout/orgChart1"/>
    <dgm:cxn modelId="{D1EB8487-05CC-46F3-AB7B-D7F5AC968E2E}" type="presParOf" srcId="{61C0EC45-1A48-46B4-8D17-493931675C16}" destId="{0AFA3D9D-053F-4F5A-93DC-FE56401C3DC7}" srcOrd="0" destOrd="0" presId="urn:microsoft.com/office/officeart/2005/8/layout/orgChart1"/>
    <dgm:cxn modelId="{D21FB86C-462E-4491-9825-DB5848436EC0}" type="presParOf" srcId="{61C0EC45-1A48-46B4-8D17-493931675C16}" destId="{05BBDBBA-02E2-483E-A9F4-4BEF2B550E1C}" srcOrd="1" destOrd="0" presId="urn:microsoft.com/office/officeart/2005/8/layout/orgChart1"/>
    <dgm:cxn modelId="{195436B4-A43C-45E3-B918-D23CD509645F}" type="presParOf" srcId="{A81E2AB7-BF4F-4562-ABBB-3CE3CFC27666}" destId="{2B09A118-525B-4952-9146-F21950904AD6}" srcOrd="1" destOrd="0" presId="urn:microsoft.com/office/officeart/2005/8/layout/orgChart1"/>
    <dgm:cxn modelId="{6C6CAF7C-0D0F-4EB7-9664-5DAE95CB9041}" type="presParOf" srcId="{A81E2AB7-BF4F-4562-ABBB-3CE3CFC27666}" destId="{3493A144-8211-41CB-8320-C5EAE7E4775B}" srcOrd="2" destOrd="0" presId="urn:microsoft.com/office/officeart/2005/8/layout/orgChart1"/>
    <dgm:cxn modelId="{299CBA69-80E0-42A8-8154-D36DCAA5BC6C}" type="presParOf" srcId="{931E7321-6E3E-49CD-A164-E7F131616238}" destId="{E78455B8-35D1-4C4F-928A-69633F70B682}" srcOrd="4" destOrd="0" presId="urn:microsoft.com/office/officeart/2005/8/layout/orgChart1"/>
    <dgm:cxn modelId="{6605A78E-03F8-4604-96D4-85999B1D1490}" type="presParOf" srcId="{931E7321-6E3E-49CD-A164-E7F131616238}" destId="{7007E788-0866-4B63-A6AD-5834FEB5A81E}" srcOrd="5" destOrd="0" presId="urn:microsoft.com/office/officeart/2005/8/layout/orgChart1"/>
    <dgm:cxn modelId="{3EB19466-DF7E-4181-AA43-2011FB85D15E}" type="presParOf" srcId="{7007E788-0866-4B63-A6AD-5834FEB5A81E}" destId="{FFC95459-F3DA-4049-A583-06CED4F37160}" srcOrd="0" destOrd="0" presId="urn:microsoft.com/office/officeart/2005/8/layout/orgChart1"/>
    <dgm:cxn modelId="{57C228C4-62B1-453B-B8A4-B7FFCDE6F232}" type="presParOf" srcId="{FFC95459-F3DA-4049-A583-06CED4F37160}" destId="{4212E24B-F206-445A-904F-6C12AD680AC9}" srcOrd="0" destOrd="0" presId="urn:microsoft.com/office/officeart/2005/8/layout/orgChart1"/>
    <dgm:cxn modelId="{E8FCF46D-50F9-4568-BB83-34FD1AFE1581}" type="presParOf" srcId="{FFC95459-F3DA-4049-A583-06CED4F37160}" destId="{CDDDB2BA-0730-402F-9174-BE63B80584F2}" srcOrd="1" destOrd="0" presId="urn:microsoft.com/office/officeart/2005/8/layout/orgChart1"/>
    <dgm:cxn modelId="{B1061F10-2E83-4D92-9E60-15959B1767FC}" type="presParOf" srcId="{7007E788-0866-4B63-A6AD-5834FEB5A81E}" destId="{651F2F98-5CE7-4AD7-BB09-0B2043B044E0}" srcOrd="1" destOrd="0" presId="urn:microsoft.com/office/officeart/2005/8/layout/orgChart1"/>
    <dgm:cxn modelId="{F4EDA94E-7D7C-40D9-9645-8742847D09B2}" type="presParOf" srcId="{7007E788-0866-4B63-A6AD-5834FEB5A81E}" destId="{9EAE6735-7176-4BF4-9D06-004868E1D046}" srcOrd="2" destOrd="0" presId="urn:microsoft.com/office/officeart/2005/8/layout/orgChart1"/>
    <dgm:cxn modelId="{BDD2D4FE-7EFF-4D73-BF1D-33B705B52C48}" type="presParOf" srcId="{DDB86F1C-4139-4591-96E1-FCDCD738CE69}" destId="{A64BA982-C6CC-4C60-9DE0-C018804D2565}" srcOrd="2" destOrd="0" presId="urn:microsoft.com/office/officeart/2005/8/layout/orgChart1"/>
    <dgm:cxn modelId="{107D23F3-D3A5-44CB-910E-28C5181B4B4B}" type="presParOf" srcId="{D07748C9-3A1F-450F-9A20-A229B16E5941}" destId="{CC71ED4C-6FA2-49E5-99F8-9A4276D1E68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AD642F-FF9C-4BD4-AD35-8444B0E98F34}"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2CC33D01-D22D-4D49-A4C3-F95C7D81D290}">
      <dgm:prSet phldrT="[Text]"/>
      <dgm:spPr/>
      <dgm:t>
        <a:bodyPr/>
        <a:lstStyle/>
        <a:p>
          <a:endParaRPr lang="en-IN" dirty="0"/>
        </a:p>
      </dgm:t>
    </dgm:pt>
    <dgm:pt modelId="{B3106106-1082-461A-B059-CF04CEC7EAAA}" type="sibTrans" cxnId="{6D31887E-2286-4EB8-B24B-D77288DA7742}">
      <dgm:prSet/>
      <dgm:spPr>
        <a:blipFill>
          <a:blip xmlns:r="http://schemas.openxmlformats.org/officeDocument/2006/relationships" r:embed="rId1"/>
          <a:srcRect/>
          <a:stretch>
            <a:fillRect l="-18000" r="-18000"/>
          </a:stretch>
        </a:blipFill>
      </dgm:spPr>
      <dgm:t>
        <a:bodyPr/>
        <a:lstStyle/>
        <a:p>
          <a:endParaRPr lang="en-IN"/>
        </a:p>
      </dgm:t>
    </dgm:pt>
    <dgm:pt modelId="{E78D5BCD-0692-4859-AB1B-FE7B75349C69}" type="parTrans" cxnId="{6D31887E-2286-4EB8-B24B-D77288DA7742}">
      <dgm:prSet/>
      <dgm:spPr/>
      <dgm:t>
        <a:bodyPr/>
        <a:lstStyle/>
        <a:p>
          <a:endParaRPr lang="en-IN"/>
        </a:p>
      </dgm:t>
    </dgm:pt>
    <dgm:pt modelId="{3441D674-D1CA-4977-8240-9C0C1A6C9C36}" type="pres">
      <dgm:prSet presAssocID="{E3AD642F-FF9C-4BD4-AD35-8444B0E98F34}" presName="Name0" presStyleCnt="0">
        <dgm:presLayoutVars>
          <dgm:chMax val="7"/>
          <dgm:chPref val="7"/>
          <dgm:dir/>
        </dgm:presLayoutVars>
      </dgm:prSet>
      <dgm:spPr/>
    </dgm:pt>
    <dgm:pt modelId="{67A8AEB2-79AA-4D7D-ACB3-EC814FA8D185}" type="pres">
      <dgm:prSet presAssocID="{E3AD642F-FF9C-4BD4-AD35-8444B0E98F34}" presName="Name1" presStyleCnt="0"/>
      <dgm:spPr/>
    </dgm:pt>
    <dgm:pt modelId="{7E8BE5D1-C5FE-4481-8456-584280C100DC}" type="pres">
      <dgm:prSet presAssocID="{B3106106-1082-461A-B059-CF04CEC7EAAA}" presName="picture_1" presStyleCnt="0"/>
      <dgm:spPr/>
    </dgm:pt>
    <dgm:pt modelId="{529FAA33-EBF6-404A-962B-2D39743F98FB}" type="pres">
      <dgm:prSet presAssocID="{B3106106-1082-461A-B059-CF04CEC7EAAA}" presName="pictureRepeatNode" presStyleLbl="alignImgPlace1" presStyleIdx="0" presStyleCnt="1" custLinFactNeighborX="1240" custLinFactNeighborY="-3056"/>
      <dgm:spPr/>
    </dgm:pt>
    <dgm:pt modelId="{03019309-5212-40C6-918A-820689610E15}" type="pres">
      <dgm:prSet presAssocID="{2CC33D01-D22D-4D49-A4C3-F95C7D81D290}" presName="text_1" presStyleLbl="node1" presStyleIdx="0" presStyleCnt="0" custScaleY="101369" custLinFactY="-100000" custLinFactNeighborX="16340" custLinFactNeighborY="-108192">
        <dgm:presLayoutVars>
          <dgm:bulletEnabled val="1"/>
        </dgm:presLayoutVars>
      </dgm:prSet>
      <dgm:spPr/>
    </dgm:pt>
  </dgm:ptLst>
  <dgm:cxnLst>
    <dgm:cxn modelId="{5552FF04-8966-48A0-BFFA-6F6F7AEFA06B}" type="presOf" srcId="{2CC33D01-D22D-4D49-A4C3-F95C7D81D290}" destId="{03019309-5212-40C6-918A-820689610E15}" srcOrd="0" destOrd="0" presId="urn:microsoft.com/office/officeart/2008/layout/CircularPictureCallout"/>
    <dgm:cxn modelId="{0E0D0037-9E7D-4E23-9142-7B56E21C02C2}" type="presOf" srcId="{E3AD642F-FF9C-4BD4-AD35-8444B0E98F34}" destId="{3441D674-D1CA-4977-8240-9C0C1A6C9C36}" srcOrd="0" destOrd="0" presId="urn:microsoft.com/office/officeart/2008/layout/CircularPictureCallout"/>
    <dgm:cxn modelId="{6D31887E-2286-4EB8-B24B-D77288DA7742}" srcId="{E3AD642F-FF9C-4BD4-AD35-8444B0E98F34}" destId="{2CC33D01-D22D-4D49-A4C3-F95C7D81D290}" srcOrd="0" destOrd="0" parTransId="{E78D5BCD-0692-4859-AB1B-FE7B75349C69}" sibTransId="{B3106106-1082-461A-B059-CF04CEC7EAAA}"/>
    <dgm:cxn modelId="{AFD19EAB-1129-49B0-93B7-D947E6B3D120}" type="presOf" srcId="{B3106106-1082-461A-B059-CF04CEC7EAAA}" destId="{529FAA33-EBF6-404A-962B-2D39743F98FB}" srcOrd="0" destOrd="0" presId="urn:microsoft.com/office/officeart/2008/layout/CircularPictureCallout"/>
    <dgm:cxn modelId="{0606F2FA-3941-4DB0-BA98-EE0C79F7C52B}" type="presParOf" srcId="{3441D674-D1CA-4977-8240-9C0C1A6C9C36}" destId="{67A8AEB2-79AA-4D7D-ACB3-EC814FA8D185}" srcOrd="0" destOrd="0" presId="urn:microsoft.com/office/officeart/2008/layout/CircularPictureCallout"/>
    <dgm:cxn modelId="{240BEE5E-23AA-4A66-B5FF-8F6371E1A09C}" type="presParOf" srcId="{67A8AEB2-79AA-4D7D-ACB3-EC814FA8D185}" destId="{7E8BE5D1-C5FE-4481-8456-584280C100DC}" srcOrd="0" destOrd="0" presId="urn:microsoft.com/office/officeart/2008/layout/CircularPictureCallout"/>
    <dgm:cxn modelId="{628F68DE-F7C7-4743-89E5-A796E6E76463}" type="presParOf" srcId="{7E8BE5D1-C5FE-4481-8456-584280C100DC}" destId="{529FAA33-EBF6-404A-962B-2D39743F98FB}" srcOrd="0" destOrd="0" presId="urn:microsoft.com/office/officeart/2008/layout/CircularPictureCallout"/>
    <dgm:cxn modelId="{7F6AEF02-14B9-4EC4-9869-3A04DDDE06C5}" type="presParOf" srcId="{67A8AEB2-79AA-4D7D-ACB3-EC814FA8D185}" destId="{03019309-5212-40C6-918A-820689610E1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A69B3-76F7-4770-9A5F-0612B6B38AE1}">
      <dsp:nvSpPr>
        <dsp:cNvPr id="0" name=""/>
        <dsp:cNvSpPr/>
      </dsp:nvSpPr>
      <dsp:spPr>
        <a:xfrm>
          <a:off x="1590859" y="1414094"/>
          <a:ext cx="2562596" cy="2562596"/>
        </a:xfrm>
        <a:prstGeom prst="ellipse">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57D26A-78C1-442A-BF56-4CA5B3100C91}">
      <dsp:nvSpPr>
        <dsp:cNvPr id="0" name=""/>
        <dsp:cNvSpPr/>
      </dsp:nvSpPr>
      <dsp:spPr>
        <a:xfrm>
          <a:off x="3485130" y="1720726"/>
          <a:ext cx="1640061" cy="8456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200150">
            <a:lnSpc>
              <a:spcPct val="90000"/>
            </a:lnSpc>
            <a:spcBef>
              <a:spcPct val="0"/>
            </a:spcBef>
            <a:spcAft>
              <a:spcPct val="35000"/>
            </a:spcAft>
            <a:buNone/>
          </a:pPr>
          <a:endParaRPr lang="en-GB" sz="2700" kern="1200" dirty="0"/>
        </a:p>
        <a:p>
          <a:pPr marL="0" lvl="0" indent="0" algn="ctr" defTabSz="1200150">
            <a:lnSpc>
              <a:spcPct val="90000"/>
            </a:lnSpc>
            <a:spcBef>
              <a:spcPct val="0"/>
            </a:spcBef>
            <a:spcAft>
              <a:spcPct val="35000"/>
            </a:spcAft>
            <a:buNone/>
          </a:pPr>
          <a:endParaRPr lang="en-IN" sz="2700" kern="1200" dirty="0"/>
        </a:p>
      </dsp:txBody>
      <dsp:txXfrm>
        <a:off x="3485130" y="1720726"/>
        <a:ext cx="1640061" cy="845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455B8-35D1-4C4F-928A-69633F70B682}">
      <dsp:nvSpPr>
        <dsp:cNvPr id="0" name=""/>
        <dsp:cNvSpPr/>
      </dsp:nvSpPr>
      <dsp:spPr>
        <a:xfrm>
          <a:off x="5083885" y="2015023"/>
          <a:ext cx="647676" cy="3386453"/>
        </a:xfrm>
        <a:custGeom>
          <a:avLst/>
          <a:gdLst/>
          <a:ahLst/>
          <a:cxnLst/>
          <a:rect l="0" t="0" r="0" b="0"/>
          <a:pathLst>
            <a:path>
              <a:moveTo>
                <a:pt x="647676" y="0"/>
              </a:moveTo>
              <a:lnTo>
                <a:pt x="647676" y="3386453"/>
              </a:lnTo>
              <a:lnTo>
                <a:pt x="0" y="33864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043806-8FDC-4061-B8DF-B1BBD31943FF}">
      <dsp:nvSpPr>
        <dsp:cNvPr id="0" name=""/>
        <dsp:cNvSpPr/>
      </dsp:nvSpPr>
      <dsp:spPr>
        <a:xfrm>
          <a:off x="5652464" y="2015023"/>
          <a:ext cx="91440" cy="2209805"/>
        </a:xfrm>
        <a:custGeom>
          <a:avLst/>
          <a:gdLst/>
          <a:ahLst/>
          <a:cxnLst/>
          <a:rect l="0" t="0" r="0" b="0"/>
          <a:pathLst>
            <a:path>
              <a:moveTo>
                <a:pt x="79096" y="0"/>
              </a:moveTo>
              <a:lnTo>
                <a:pt x="45720" y="22098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26324B-E638-4100-B856-FFB16BD237AD}">
      <dsp:nvSpPr>
        <dsp:cNvPr id="0" name=""/>
        <dsp:cNvSpPr/>
      </dsp:nvSpPr>
      <dsp:spPr>
        <a:xfrm>
          <a:off x="5627575" y="2015023"/>
          <a:ext cx="103985" cy="1192610"/>
        </a:xfrm>
        <a:custGeom>
          <a:avLst/>
          <a:gdLst/>
          <a:ahLst/>
          <a:cxnLst/>
          <a:rect l="0" t="0" r="0" b="0"/>
          <a:pathLst>
            <a:path>
              <a:moveTo>
                <a:pt x="103985" y="0"/>
              </a:moveTo>
              <a:lnTo>
                <a:pt x="0" y="11926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334EF3-9981-4AB6-86E6-E43083AE61D2}">
      <dsp:nvSpPr>
        <dsp:cNvPr id="0" name=""/>
        <dsp:cNvSpPr/>
      </dsp:nvSpPr>
      <dsp:spPr>
        <a:xfrm>
          <a:off x="3410174" y="1113480"/>
          <a:ext cx="2935778" cy="379463"/>
        </a:xfrm>
        <a:custGeom>
          <a:avLst/>
          <a:gdLst/>
          <a:ahLst/>
          <a:cxnLst/>
          <a:rect l="0" t="0" r="0" b="0"/>
          <a:pathLst>
            <a:path>
              <a:moveTo>
                <a:pt x="0" y="0"/>
              </a:moveTo>
              <a:lnTo>
                <a:pt x="0" y="218185"/>
              </a:lnTo>
              <a:lnTo>
                <a:pt x="2935778" y="218185"/>
              </a:lnTo>
              <a:lnTo>
                <a:pt x="2935778" y="3794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372D6C-96FD-475C-9228-802891F48161}">
      <dsp:nvSpPr>
        <dsp:cNvPr id="0" name=""/>
        <dsp:cNvSpPr/>
      </dsp:nvSpPr>
      <dsp:spPr>
        <a:xfrm>
          <a:off x="3873026" y="1962616"/>
          <a:ext cx="531402" cy="3411224"/>
        </a:xfrm>
        <a:custGeom>
          <a:avLst/>
          <a:gdLst/>
          <a:ahLst/>
          <a:cxnLst/>
          <a:rect l="0" t="0" r="0" b="0"/>
          <a:pathLst>
            <a:path>
              <a:moveTo>
                <a:pt x="0" y="0"/>
              </a:moveTo>
              <a:lnTo>
                <a:pt x="531402" y="34112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03D690-1FCE-44F1-B938-20DA41136549}">
      <dsp:nvSpPr>
        <dsp:cNvPr id="0" name=""/>
        <dsp:cNvSpPr/>
      </dsp:nvSpPr>
      <dsp:spPr>
        <a:xfrm>
          <a:off x="3827306" y="1962616"/>
          <a:ext cx="91440" cy="2235847"/>
        </a:xfrm>
        <a:custGeom>
          <a:avLst/>
          <a:gdLst/>
          <a:ahLst/>
          <a:cxnLst/>
          <a:rect l="0" t="0" r="0" b="0"/>
          <a:pathLst>
            <a:path>
              <a:moveTo>
                <a:pt x="45720" y="0"/>
              </a:moveTo>
              <a:lnTo>
                <a:pt x="45720" y="2235847"/>
              </a:lnTo>
              <a:lnTo>
                <a:pt x="102781" y="22358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99EBC4-DDC8-4EC1-BD00-C0DECC7CA83F}">
      <dsp:nvSpPr>
        <dsp:cNvPr id="0" name=""/>
        <dsp:cNvSpPr/>
      </dsp:nvSpPr>
      <dsp:spPr>
        <a:xfrm>
          <a:off x="3784867" y="1962616"/>
          <a:ext cx="91440" cy="1085061"/>
        </a:xfrm>
        <a:custGeom>
          <a:avLst/>
          <a:gdLst/>
          <a:ahLst/>
          <a:cxnLst/>
          <a:rect l="0" t="0" r="0" b="0"/>
          <a:pathLst>
            <a:path>
              <a:moveTo>
                <a:pt x="88159" y="0"/>
              </a:moveTo>
              <a:lnTo>
                <a:pt x="45720" y="10850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5A6859-9551-4E1A-BB49-5300527C52D8}">
      <dsp:nvSpPr>
        <dsp:cNvPr id="0" name=""/>
        <dsp:cNvSpPr/>
      </dsp:nvSpPr>
      <dsp:spPr>
        <a:xfrm>
          <a:off x="3410174" y="1113480"/>
          <a:ext cx="1077243" cy="379463"/>
        </a:xfrm>
        <a:custGeom>
          <a:avLst/>
          <a:gdLst/>
          <a:ahLst/>
          <a:cxnLst/>
          <a:rect l="0" t="0" r="0" b="0"/>
          <a:pathLst>
            <a:path>
              <a:moveTo>
                <a:pt x="0" y="0"/>
              </a:moveTo>
              <a:lnTo>
                <a:pt x="0" y="218185"/>
              </a:lnTo>
              <a:lnTo>
                <a:pt x="1077243" y="218185"/>
              </a:lnTo>
              <a:lnTo>
                <a:pt x="1077243" y="3794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926C8B-BF14-49FE-B9A9-BAB2E00A7162}">
      <dsp:nvSpPr>
        <dsp:cNvPr id="0" name=""/>
        <dsp:cNvSpPr/>
      </dsp:nvSpPr>
      <dsp:spPr>
        <a:xfrm>
          <a:off x="2014492" y="1991914"/>
          <a:ext cx="845034" cy="3388461"/>
        </a:xfrm>
        <a:custGeom>
          <a:avLst/>
          <a:gdLst/>
          <a:ahLst/>
          <a:cxnLst/>
          <a:rect l="0" t="0" r="0" b="0"/>
          <a:pathLst>
            <a:path>
              <a:moveTo>
                <a:pt x="0" y="0"/>
              </a:moveTo>
              <a:lnTo>
                <a:pt x="0" y="3388461"/>
              </a:lnTo>
              <a:lnTo>
                <a:pt x="845034" y="338846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739C6E-5FAD-4F60-94FF-403AAD0A900F}">
      <dsp:nvSpPr>
        <dsp:cNvPr id="0" name=""/>
        <dsp:cNvSpPr/>
      </dsp:nvSpPr>
      <dsp:spPr>
        <a:xfrm>
          <a:off x="1968772" y="1991914"/>
          <a:ext cx="91440" cy="2219597"/>
        </a:xfrm>
        <a:custGeom>
          <a:avLst/>
          <a:gdLst/>
          <a:ahLst/>
          <a:cxnLst/>
          <a:rect l="0" t="0" r="0" b="0"/>
          <a:pathLst>
            <a:path>
              <a:moveTo>
                <a:pt x="45720" y="0"/>
              </a:moveTo>
              <a:lnTo>
                <a:pt x="45720" y="2219597"/>
              </a:lnTo>
              <a:lnTo>
                <a:pt x="97359" y="22195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474321-A2FB-4FF7-A050-3DE55AB53B8A}">
      <dsp:nvSpPr>
        <dsp:cNvPr id="0" name=""/>
        <dsp:cNvSpPr/>
      </dsp:nvSpPr>
      <dsp:spPr>
        <a:xfrm>
          <a:off x="1968495" y="1991914"/>
          <a:ext cx="91440" cy="1082903"/>
        </a:xfrm>
        <a:custGeom>
          <a:avLst/>
          <a:gdLst/>
          <a:ahLst/>
          <a:cxnLst/>
          <a:rect l="0" t="0" r="0" b="0"/>
          <a:pathLst>
            <a:path>
              <a:moveTo>
                <a:pt x="45996" y="0"/>
              </a:moveTo>
              <a:lnTo>
                <a:pt x="45720" y="10829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9951D-F110-4C14-B3B3-E7C39FE65793}">
      <dsp:nvSpPr>
        <dsp:cNvPr id="0" name=""/>
        <dsp:cNvSpPr/>
      </dsp:nvSpPr>
      <dsp:spPr>
        <a:xfrm>
          <a:off x="2628883" y="1113480"/>
          <a:ext cx="781291" cy="379463"/>
        </a:xfrm>
        <a:custGeom>
          <a:avLst/>
          <a:gdLst/>
          <a:ahLst/>
          <a:cxnLst/>
          <a:rect l="0" t="0" r="0" b="0"/>
          <a:pathLst>
            <a:path>
              <a:moveTo>
                <a:pt x="781291" y="0"/>
              </a:moveTo>
              <a:lnTo>
                <a:pt x="781291" y="218185"/>
              </a:lnTo>
              <a:lnTo>
                <a:pt x="0" y="218185"/>
              </a:lnTo>
              <a:lnTo>
                <a:pt x="0" y="3794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DADD05-D852-4706-9A1C-201F9C064E6F}">
      <dsp:nvSpPr>
        <dsp:cNvPr id="0" name=""/>
        <dsp:cNvSpPr/>
      </dsp:nvSpPr>
      <dsp:spPr>
        <a:xfrm>
          <a:off x="155957" y="2080702"/>
          <a:ext cx="2722015" cy="3386142"/>
        </a:xfrm>
        <a:custGeom>
          <a:avLst/>
          <a:gdLst/>
          <a:ahLst/>
          <a:cxnLst/>
          <a:rect l="0" t="0" r="0" b="0"/>
          <a:pathLst>
            <a:path>
              <a:moveTo>
                <a:pt x="0" y="0"/>
              </a:moveTo>
              <a:lnTo>
                <a:pt x="0" y="3386142"/>
              </a:lnTo>
              <a:lnTo>
                <a:pt x="2722015" y="33861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F836BC-F306-487C-8C66-9CEF29A89D7D}">
      <dsp:nvSpPr>
        <dsp:cNvPr id="0" name=""/>
        <dsp:cNvSpPr/>
      </dsp:nvSpPr>
      <dsp:spPr>
        <a:xfrm>
          <a:off x="63590" y="2080702"/>
          <a:ext cx="91440" cy="2207601"/>
        </a:xfrm>
        <a:custGeom>
          <a:avLst/>
          <a:gdLst/>
          <a:ahLst/>
          <a:cxnLst/>
          <a:rect l="0" t="0" r="0" b="0"/>
          <a:pathLst>
            <a:path>
              <a:moveTo>
                <a:pt x="92367" y="0"/>
              </a:moveTo>
              <a:lnTo>
                <a:pt x="45720" y="2207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DF8F00-7731-4FB0-89CC-6E15844DC527}">
      <dsp:nvSpPr>
        <dsp:cNvPr id="0" name=""/>
        <dsp:cNvSpPr/>
      </dsp:nvSpPr>
      <dsp:spPr>
        <a:xfrm>
          <a:off x="79303" y="2080702"/>
          <a:ext cx="91440" cy="1099269"/>
        </a:xfrm>
        <a:custGeom>
          <a:avLst/>
          <a:gdLst/>
          <a:ahLst/>
          <a:cxnLst/>
          <a:rect l="0" t="0" r="0" b="0"/>
          <a:pathLst>
            <a:path>
              <a:moveTo>
                <a:pt x="76654" y="0"/>
              </a:moveTo>
              <a:lnTo>
                <a:pt x="45720" y="10992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78204D-C869-4FA7-B97F-DCEAB4166A02}">
      <dsp:nvSpPr>
        <dsp:cNvPr id="0" name=""/>
        <dsp:cNvSpPr/>
      </dsp:nvSpPr>
      <dsp:spPr>
        <a:xfrm>
          <a:off x="770349" y="1113480"/>
          <a:ext cx="2639825" cy="379463"/>
        </a:xfrm>
        <a:custGeom>
          <a:avLst/>
          <a:gdLst/>
          <a:ahLst/>
          <a:cxnLst/>
          <a:rect l="0" t="0" r="0" b="0"/>
          <a:pathLst>
            <a:path>
              <a:moveTo>
                <a:pt x="2639825" y="0"/>
              </a:moveTo>
              <a:lnTo>
                <a:pt x="2639825" y="218185"/>
              </a:lnTo>
              <a:lnTo>
                <a:pt x="0" y="218185"/>
              </a:lnTo>
              <a:lnTo>
                <a:pt x="0" y="3794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7C788-975E-4764-AC93-BD2C8779F058}">
      <dsp:nvSpPr>
        <dsp:cNvPr id="0" name=""/>
        <dsp:cNvSpPr/>
      </dsp:nvSpPr>
      <dsp:spPr>
        <a:xfrm>
          <a:off x="2666131" y="708781"/>
          <a:ext cx="1488087" cy="4046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Data </a:t>
          </a:r>
          <a:endParaRPr lang="en-IN" sz="2800" kern="1200" dirty="0"/>
        </a:p>
      </dsp:txBody>
      <dsp:txXfrm>
        <a:off x="2666131" y="708781"/>
        <a:ext cx="1488087" cy="404699"/>
      </dsp:txXfrm>
    </dsp:sp>
    <dsp:sp modelId="{EC9FDAC0-18E4-46E7-8831-B04C21760076}">
      <dsp:nvSpPr>
        <dsp:cNvPr id="0" name=""/>
        <dsp:cNvSpPr/>
      </dsp:nvSpPr>
      <dsp:spPr>
        <a:xfrm>
          <a:off x="2359" y="1492944"/>
          <a:ext cx="1535978" cy="58775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Ingredient-w</a:t>
          </a:r>
          <a:endParaRPr lang="en-IN" sz="1600" kern="1200" dirty="0"/>
        </a:p>
      </dsp:txBody>
      <dsp:txXfrm>
        <a:off x="2359" y="1492944"/>
        <a:ext cx="1535978" cy="587757"/>
      </dsp:txXfrm>
    </dsp:sp>
    <dsp:sp modelId="{69400145-BCE4-4C3C-91A7-4B1CB1A1FDCF}">
      <dsp:nvSpPr>
        <dsp:cNvPr id="0" name=""/>
        <dsp:cNvSpPr/>
      </dsp:nvSpPr>
      <dsp:spPr>
        <a:xfrm>
          <a:off x="125023" y="2795976"/>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1398 farms</a:t>
          </a:r>
          <a:endParaRPr lang="en-IN" sz="1400" kern="1200" dirty="0"/>
        </a:p>
      </dsp:txBody>
      <dsp:txXfrm>
        <a:off x="125023" y="2795976"/>
        <a:ext cx="1535978" cy="767989"/>
      </dsp:txXfrm>
    </dsp:sp>
    <dsp:sp modelId="{40A4CCB5-9A50-47C2-9B12-B9AFF29EA25E}">
      <dsp:nvSpPr>
        <dsp:cNvPr id="0" name=""/>
        <dsp:cNvSpPr/>
      </dsp:nvSpPr>
      <dsp:spPr>
        <a:xfrm>
          <a:off x="109310" y="3904308"/>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12280,032</a:t>
          </a:r>
          <a:endParaRPr lang="en-IN" sz="1600" kern="1200" dirty="0"/>
        </a:p>
      </dsp:txBody>
      <dsp:txXfrm>
        <a:off x="109310" y="3904308"/>
        <a:ext cx="1535978" cy="767989"/>
      </dsp:txXfrm>
    </dsp:sp>
    <dsp:sp modelId="{4C7598E4-997D-4C6B-AAA2-2005B17340CD}">
      <dsp:nvSpPr>
        <dsp:cNvPr id="0" name=""/>
        <dsp:cNvSpPr/>
      </dsp:nvSpPr>
      <dsp:spPr>
        <a:xfrm>
          <a:off x="2877973" y="5082849"/>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kern="1200"/>
        </a:p>
      </dsp:txBody>
      <dsp:txXfrm>
        <a:off x="2877973" y="5082849"/>
        <a:ext cx="1535978" cy="767989"/>
      </dsp:txXfrm>
    </dsp:sp>
    <dsp:sp modelId="{0F0DACB2-D458-4DC1-8061-FC42D90DBCB5}">
      <dsp:nvSpPr>
        <dsp:cNvPr id="0" name=""/>
        <dsp:cNvSpPr/>
      </dsp:nvSpPr>
      <dsp:spPr>
        <a:xfrm>
          <a:off x="1860894" y="1492944"/>
          <a:ext cx="1535978" cy="49897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Ingredient-x</a:t>
          </a:r>
          <a:endParaRPr lang="en-IN" sz="1800" kern="1200" dirty="0"/>
        </a:p>
      </dsp:txBody>
      <dsp:txXfrm>
        <a:off x="1860894" y="1492944"/>
        <a:ext cx="1535978" cy="498970"/>
      </dsp:txXfrm>
    </dsp:sp>
    <dsp:sp modelId="{AC4143FC-85CE-4BB7-B4FA-D408582693FF}">
      <dsp:nvSpPr>
        <dsp:cNvPr id="0" name=""/>
        <dsp:cNvSpPr/>
      </dsp:nvSpPr>
      <dsp:spPr>
        <a:xfrm>
          <a:off x="2014215" y="2690823"/>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496 farms</a:t>
          </a:r>
          <a:endParaRPr lang="en-IN" sz="1600" kern="1200" dirty="0"/>
        </a:p>
      </dsp:txBody>
      <dsp:txXfrm>
        <a:off x="2014215" y="2690823"/>
        <a:ext cx="1535978" cy="767989"/>
      </dsp:txXfrm>
    </dsp:sp>
    <dsp:sp modelId="{7D703232-6EB0-4F20-876F-BC22AB35EA8B}">
      <dsp:nvSpPr>
        <dsp:cNvPr id="0" name=""/>
        <dsp:cNvSpPr/>
      </dsp:nvSpPr>
      <dsp:spPr>
        <a:xfrm>
          <a:off x="2066131" y="3827517"/>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4356864</a:t>
          </a:r>
          <a:endParaRPr lang="en-IN" sz="1400" kern="1200" dirty="0"/>
        </a:p>
      </dsp:txBody>
      <dsp:txXfrm>
        <a:off x="2066131" y="3827517"/>
        <a:ext cx="1535978" cy="767989"/>
      </dsp:txXfrm>
    </dsp:sp>
    <dsp:sp modelId="{B1D7A840-1511-441F-BD2A-92FF9BA176B2}">
      <dsp:nvSpPr>
        <dsp:cNvPr id="0" name=""/>
        <dsp:cNvSpPr/>
      </dsp:nvSpPr>
      <dsp:spPr>
        <a:xfrm>
          <a:off x="2859526" y="4996382"/>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kern="1200"/>
        </a:p>
      </dsp:txBody>
      <dsp:txXfrm>
        <a:off x="2859526" y="4996382"/>
        <a:ext cx="1535978" cy="767989"/>
      </dsp:txXfrm>
    </dsp:sp>
    <dsp:sp modelId="{783BA786-576D-4DA3-838E-19568ACC7265}">
      <dsp:nvSpPr>
        <dsp:cNvPr id="0" name=""/>
        <dsp:cNvSpPr/>
      </dsp:nvSpPr>
      <dsp:spPr>
        <a:xfrm>
          <a:off x="3719428" y="1492944"/>
          <a:ext cx="1535978" cy="46967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Ingredient-Y</a:t>
          </a:r>
          <a:endParaRPr lang="en-IN" sz="1800" kern="1200" dirty="0"/>
        </a:p>
      </dsp:txBody>
      <dsp:txXfrm>
        <a:off x="3719428" y="1492944"/>
        <a:ext cx="1535978" cy="469671"/>
      </dsp:txXfrm>
    </dsp:sp>
    <dsp:sp modelId="{7841424F-BD2B-4460-B295-6885CAC2115F}">
      <dsp:nvSpPr>
        <dsp:cNvPr id="0" name=""/>
        <dsp:cNvSpPr/>
      </dsp:nvSpPr>
      <dsp:spPr>
        <a:xfrm>
          <a:off x="3830587" y="2663683"/>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324 farms</a:t>
          </a:r>
          <a:endParaRPr lang="en-IN" sz="1400" kern="1200" dirty="0"/>
        </a:p>
      </dsp:txBody>
      <dsp:txXfrm>
        <a:off x="3830587" y="2663683"/>
        <a:ext cx="1535978" cy="767989"/>
      </dsp:txXfrm>
    </dsp:sp>
    <dsp:sp modelId="{CF6019BD-EE8D-4A9E-B0BE-DE0E90A12DB9}">
      <dsp:nvSpPr>
        <dsp:cNvPr id="0" name=""/>
        <dsp:cNvSpPr/>
      </dsp:nvSpPr>
      <dsp:spPr>
        <a:xfrm>
          <a:off x="3930088" y="3814469"/>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2846016</a:t>
          </a:r>
          <a:endParaRPr lang="en-IN" sz="1400" kern="1200" dirty="0"/>
        </a:p>
      </dsp:txBody>
      <dsp:txXfrm>
        <a:off x="3930088" y="3814469"/>
        <a:ext cx="1535978" cy="767989"/>
      </dsp:txXfrm>
    </dsp:sp>
    <dsp:sp modelId="{0ED64F41-D12B-448E-BE13-FA950626AC9C}">
      <dsp:nvSpPr>
        <dsp:cNvPr id="0" name=""/>
        <dsp:cNvSpPr/>
      </dsp:nvSpPr>
      <dsp:spPr>
        <a:xfrm>
          <a:off x="2868450" y="4989846"/>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kern="1200"/>
        </a:p>
      </dsp:txBody>
      <dsp:txXfrm>
        <a:off x="2868450" y="4989846"/>
        <a:ext cx="1535978" cy="767989"/>
      </dsp:txXfrm>
    </dsp:sp>
    <dsp:sp modelId="{64853199-1B38-4521-A74A-FAC9E3F4CC2D}">
      <dsp:nvSpPr>
        <dsp:cNvPr id="0" name=""/>
        <dsp:cNvSpPr/>
      </dsp:nvSpPr>
      <dsp:spPr>
        <a:xfrm>
          <a:off x="5577963" y="1492944"/>
          <a:ext cx="1535978" cy="5220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Ingredient-Z</a:t>
          </a:r>
          <a:endParaRPr lang="en-IN" sz="1800" kern="1200" dirty="0"/>
        </a:p>
      </dsp:txBody>
      <dsp:txXfrm>
        <a:off x="5577963" y="1492944"/>
        <a:ext cx="1535978" cy="522079"/>
      </dsp:txXfrm>
    </dsp:sp>
    <dsp:sp modelId="{31729114-E1C6-4587-B226-DB0CFE422A9A}">
      <dsp:nvSpPr>
        <dsp:cNvPr id="0" name=""/>
        <dsp:cNvSpPr/>
      </dsp:nvSpPr>
      <dsp:spPr>
        <a:xfrm>
          <a:off x="5627575" y="2823639"/>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145 farms</a:t>
          </a:r>
          <a:endParaRPr lang="en-IN" sz="1600" kern="1200" dirty="0"/>
        </a:p>
      </dsp:txBody>
      <dsp:txXfrm>
        <a:off x="5627575" y="2823639"/>
        <a:ext cx="1535978" cy="767989"/>
      </dsp:txXfrm>
    </dsp:sp>
    <dsp:sp modelId="{0AFA3D9D-053F-4F5A-93DC-FE56401C3DC7}">
      <dsp:nvSpPr>
        <dsp:cNvPr id="0" name=""/>
        <dsp:cNvSpPr/>
      </dsp:nvSpPr>
      <dsp:spPr>
        <a:xfrm>
          <a:off x="5698184" y="3840834"/>
          <a:ext cx="1535978" cy="76798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1273680</a:t>
          </a:r>
          <a:endParaRPr lang="en-IN" sz="1600" kern="1200" dirty="0"/>
        </a:p>
      </dsp:txBody>
      <dsp:txXfrm>
        <a:off x="5698184" y="3840834"/>
        <a:ext cx="1535978" cy="767989"/>
      </dsp:txXfrm>
    </dsp:sp>
    <dsp:sp modelId="{4212E24B-F206-445A-904F-6C12AD680AC9}">
      <dsp:nvSpPr>
        <dsp:cNvPr id="0" name=""/>
        <dsp:cNvSpPr/>
      </dsp:nvSpPr>
      <dsp:spPr>
        <a:xfrm>
          <a:off x="2355464" y="4944197"/>
          <a:ext cx="2728420" cy="9145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20756592</a:t>
          </a:r>
          <a:endParaRPr lang="en-IN" sz="2800" kern="1200" dirty="0"/>
        </a:p>
      </dsp:txBody>
      <dsp:txXfrm>
        <a:off x="2355464" y="4944197"/>
        <a:ext cx="2728420" cy="914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FAA33-EBF6-404A-962B-2D39743F98FB}">
      <dsp:nvSpPr>
        <dsp:cNvPr id="0" name=""/>
        <dsp:cNvSpPr/>
      </dsp:nvSpPr>
      <dsp:spPr>
        <a:xfrm>
          <a:off x="1356936" y="559001"/>
          <a:ext cx="2648198" cy="2648198"/>
        </a:xfrm>
        <a:prstGeom prst="ellipse">
          <a:avLst/>
        </a:prstGeom>
        <a:blipFill>
          <a:blip xmlns:r="http://schemas.openxmlformats.org/officeDocument/2006/relationships" r:embed="rId1"/>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019309-5212-40C6-918A-820689610E15}">
      <dsp:nvSpPr>
        <dsp:cNvPr id="0" name=""/>
        <dsp:cNvSpPr/>
      </dsp:nvSpPr>
      <dsp:spPr>
        <a:xfrm>
          <a:off x="2077712" y="220740"/>
          <a:ext cx="1694846" cy="88586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IN" sz="6500" kern="1200" dirty="0"/>
        </a:p>
      </dsp:txBody>
      <dsp:txXfrm>
        <a:off x="2077712" y="220740"/>
        <a:ext cx="1694846" cy="885869"/>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2/26/2023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790057" y="1705793"/>
            <a:ext cx="5427969" cy="1948372"/>
          </a:xfrm>
        </p:spPr>
        <p:txBody>
          <a:bodyPr/>
          <a:lstStyle/>
          <a:p>
            <a:r>
              <a:rPr lang="en-US" dirty="0"/>
              <a:t>Robust yield prediction of various farm processing units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3864" y="4178021"/>
            <a:ext cx="1570612" cy="760288"/>
          </a:xfrm>
        </p:spPr>
        <p:txBody>
          <a:bodyPr/>
          <a:lstStyle/>
          <a:p>
            <a:r>
              <a:rPr lang="en-US" dirty="0"/>
              <a:t>Reesu Jagan</a:t>
            </a:r>
          </a:p>
          <a:p>
            <a:r>
              <a:rPr lang="en-US" sz="1050" dirty="0"/>
              <a:t>Batch-111</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5" name="Picture Placeholder 4">
            <a:extLst>
              <a:ext uri="{FF2B5EF4-FFF2-40B4-BE49-F238E27FC236}">
                <a16:creationId xmlns:a16="http://schemas.microsoft.com/office/drawing/2014/main" id="{AFDA827F-8484-F155-D65B-45A3D968D1B2}"/>
              </a:ext>
            </a:extLst>
          </p:cNvPr>
          <p:cNvPicPr>
            <a:picLocks noGrp="1" noChangeAspect="1"/>
          </p:cNvPicPr>
          <p:nvPr>
            <p:ph type="pic" sz="quarter" idx="47"/>
          </p:nvPr>
        </p:nvPicPr>
        <p:blipFill>
          <a:blip r:embed="rId4"/>
          <a:srcRect l="17630" r="17630"/>
          <a:stretch>
            <a:fillRect/>
          </a:stretch>
        </p:blipFill>
        <p:spPr>
          <a:xfrm>
            <a:off x="6778844" y="958797"/>
            <a:ext cx="4128642" cy="4747955"/>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EA52-7710-8241-8066-EBB25B52DBE7}"/>
              </a:ext>
            </a:extLst>
          </p:cNvPr>
          <p:cNvSpPr>
            <a:spLocks noGrp="1"/>
          </p:cNvSpPr>
          <p:nvPr>
            <p:ph type="title"/>
          </p:nvPr>
        </p:nvSpPr>
        <p:spPr>
          <a:xfrm>
            <a:off x="581709" y="721538"/>
            <a:ext cx="10889796" cy="1418998"/>
          </a:xfrm>
        </p:spPr>
        <p:txBody>
          <a:bodyPr/>
          <a:lstStyle/>
          <a:p>
            <a:r>
              <a:rPr lang="en-GB" sz="3600" dirty="0"/>
              <a:t>Data Description:</a:t>
            </a:r>
            <a:br>
              <a:rPr lang="en-GB" dirty="0"/>
            </a:br>
            <a:endParaRPr lang="en-IN" dirty="0"/>
          </a:p>
        </p:txBody>
      </p:sp>
      <p:sp>
        <p:nvSpPr>
          <p:cNvPr id="13" name="TextBox 12">
            <a:extLst>
              <a:ext uri="{FF2B5EF4-FFF2-40B4-BE49-F238E27FC236}">
                <a16:creationId xmlns:a16="http://schemas.microsoft.com/office/drawing/2014/main" id="{D6D2F4DA-992C-B9FD-ABAF-1576E61F54EE}"/>
              </a:ext>
            </a:extLst>
          </p:cNvPr>
          <p:cNvSpPr txBox="1"/>
          <p:nvPr/>
        </p:nvSpPr>
        <p:spPr>
          <a:xfrm>
            <a:off x="635329" y="1626980"/>
            <a:ext cx="9862457" cy="4801314"/>
          </a:xfrm>
          <a:prstGeom prst="rect">
            <a:avLst/>
          </a:prstGeom>
        </p:spPr>
        <p:txBody>
          <a:bodyPr wrap="square" rtlCol="0">
            <a:spAutoFit/>
          </a:bodyPr>
          <a:lstStyle/>
          <a:p>
            <a:pPr marL="0" indent="0">
              <a:lnSpc>
                <a:spcPct val="100000"/>
              </a:lnSpc>
              <a:spcBef>
                <a:spcPts val="0"/>
              </a:spcBef>
              <a:buFontTx/>
              <a:buNone/>
            </a:pPr>
            <a:r>
              <a:rPr lang="en-US" b="1" dirty="0" err="1">
                <a:solidFill>
                  <a:prstClr val="white"/>
                </a:solidFill>
                <a:latin typeface="Posterama" panose="020B0504020200020000" pitchFamily="34" charset="0"/>
                <a:ea typeface="微软雅黑"/>
                <a:cs typeface="Posterama" panose="020B0504020200020000" pitchFamily="34" charset="0"/>
              </a:rPr>
              <a:t>Train_data</a:t>
            </a:r>
            <a:r>
              <a:rPr lang="en-US" dirty="0">
                <a:solidFill>
                  <a:prstClr val="white"/>
                </a:solidFill>
                <a:latin typeface="Posterama" panose="020B0504020200020000" pitchFamily="34" charset="0"/>
                <a:ea typeface="微软雅黑"/>
                <a:cs typeface="Posterama" panose="020B0504020200020000" pitchFamily="34" charset="0"/>
              </a:rPr>
              <a:t>: Consists of Crop Information, The dataset is mainly around different types 	           of ingredients</a:t>
            </a:r>
          </a:p>
          <a:p>
            <a:pPr marL="285750" indent="-285750">
              <a:lnSpc>
                <a:spcPct val="100000"/>
              </a:lnSpc>
              <a:spcBef>
                <a:spcPts val="0"/>
              </a:spcBef>
              <a:buFont typeface="Arial" panose="020B0604020202020204" pitchFamily="34" charset="0"/>
              <a:buChar char="•"/>
            </a:pPr>
            <a:r>
              <a:rPr lang="en-US" dirty="0">
                <a:solidFill>
                  <a:prstClr val="white"/>
                </a:solidFill>
                <a:latin typeface="Posterama" panose="020B0504020200020000" pitchFamily="34" charset="0"/>
                <a:ea typeface="微软雅黑"/>
                <a:cs typeface="Posterama" panose="020B0504020200020000" pitchFamily="34" charset="0"/>
              </a:rPr>
              <a:t>date: The timestamp at which the yield of the food processing farm was measured</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farm_id</a:t>
            </a:r>
            <a:r>
              <a:rPr lang="en-US" dirty="0">
                <a:solidFill>
                  <a:prstClr val="white"/>
                </a:solidFill>
                <a:latin typeface="Posterama" panose="020B0504020200020000" pitchFamily="34" charset="0"/>
                <a:ea typeface="微软雅黑"/>
                <a:cs typeface="Posterama" panose="020B0504020200020000" pitchFamily="34" charset="0"/>
              </a:rPr>
              <a:t>: The farm identifier that recognizes the farm food processing plant</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ingredient_type</a:t>
            </a:r>
            <a:r>
              <a:rPr lang="en-US" dirty="0">
                <a:solidFill>
                  <a:prstClr val="white"/>
                </a:solidFill>
                <a:latin typeface="Posterama" panose="020B0504020200020000" pitchFamily="34" charset="0"/>
                <a:ea typeface="微软雅黑"/>
                <a:cs typeface="Posterama" panose="020B0504020200020000" pitchFamily="34" charset="0"/>
              </a:rPr>
              <a:t>: The type of ingredient being produced</a:t>
            </a:r>
          </a:p>
          <a:p>
            <a:pPr marL="285750" indent="-285750">
              <a:lnSpc>
                <a:spcPct val="100000"/>
              </a:lnSpc>
              <a:spcBef>
                <a:spcPts val="0"/>
              </a:spcBef>
              <a:buFont typeface="Arial" panose="020B0604020202020204" pitchFamily="34" charset="0"/>
              <a:buChar char="•"/>
            </a:pPr>
            <a:r>
              <a:rPr lang="en-US" dirty="0">
                <a:solidFill>
                  <a:prstClr val="white"/>
                </a:solidFill>
                <a:latin typeface="Posterama" panose="020B0504020200020000" pitchFamily="34" charset="0"/>
                <a:ea typeface="微软雅黑"/>
                <a:cs typeface="Posterama" panose="020B0504020200020000" pitchFamily="34" charset="0"/>
              </a:rPr>
              <a:t>yield: The yield of the plant in </a:t>
            </a:r>
            <a:r>
              <a:rPr lang="en-US" dirty="0" err="1">
                <a:solidFill>
                  <a:prstClr val="white"/>
                </a:solidFill>
                <a:latin typeface="Posterama" panose="020B0504020200020000" pitchFamily="34" charset="0"/>
                <a:ea typeface="微软雅黑"/>
                <a:cs typeface="Posterama" panose="020B0504020200020000" pitchFamily="34" charset="0"/>
              </a:rPr>
              <a:t>tonnes</a:t>
            </a:r>
            <a:endParaRPr lang="en-US"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US"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b="1" dirty="0" err="1">
                <a:solidFill>
                  <a:prstClr val="white"/>
                </a:solidFill>
                <a:latin typeface="Posterama" panose="020B0504020200020000" pitchFamily="34" charset="0"/>
                <a:ea typeface="微软雅黑"/>
                <a:cs typeface="Posterama" panose="020B0504020200020000" pitchFamily="34" charset="0"/>
              </a:rPr>
              <a:t>farm_data</a:t>
            </a:r>
            <a:r>
              <a:rPr lang="en-US" dirty="0">
                <a:solidFill>
                  <a:prstClr val="white"/>
                </a:solidFill>
                <a:latin typeface="Posterama" panose="020B0504020200020000" pitchFamily="34" charset="0"/>
                <a:ea typeface="微软雅黑"/>
                <a:cs typeface="Posterama" panose="020B0504020200020000" pitchFamily="34" charset="0"/>
              </a:rPr>
              <a:t>: Consists of the Farm Data and Field Management Information</a:t>
            </a:r>
          </a:p>
          <a:p>
            <a:pPr marL="285750" indent="-285750">
              <a:lnSpc>
                <a:spcPct val="100000"/>
              </a:lnSpc>
              <a:spcBef>
                <a:spcPts val="0"/>
              </a:spcBef>
              <a:buFont typeface="Arial" panose="020B0604020202020204" pitchFamily="34" charset="0"/>
              <a:buChar char="•"/>
            </a:pPr>
            <a:r>
              <a:rPr lang="en-US" dirty="0">
                <a:solidFill>
                  <a:prstClr val="white"/>
                </a:solidFill>
                <a:latin typeface="Posterama" panose="020B0504020200020000" pitchFamily="34" charset="0"/>
                <a:ea typeface="微软雅黑"/>
                <a:cs typeface="Posterama" panose="020B0504020200020000" pitchFamily="34" charset="0"/>
              </a:rPr>
              <a:t> </a:t>
            </a:r>
            <a:r>
              <a:rPr lang="en-US" dirty="0" err="1">
                <a:solidFill>
                  <a:prstClr val="white"/>
                </a:solidFill>
                <a:latin typeface="Posterama" panose="020B0504020200020000" pitchFamily="34" charset="0"/>
                <a:ea typeface="微软雅黑"/>
                <a:cs typeface="Posterama" panose="020B0504020200020000" pitchFamily="34" charset="0"/>
              </a:rPr>
              <a:t>farm_id</a:t>
            </a:r>
            <a:r>
              <a:rPr lang="en-US" dirty="0">
                <a:solidFill>
                  <a:prstClr val="white"/>
                </a:solidFill>
                <a:latin typeface="Posterama" panose="020B0504020200020000" pitchFamily="34" charset="0"/>
                <a:ea typeface="微软雅黑"/>
                <a:cs typeface="Posterama" panose="020B0504020200020000" pitchFamily="34" charset="0"/>
              </a:rPr>
              <a:t>: The farm identifier that recognizes the farm food processing plant.</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operations_commencing_year</a:t>
            </a:r>
            <a:r>
              <a:rPr lang="en-US" dirty="0">
                <a:solidFill>
                  <a:prstClr val="white"/>
                </a:solidFill>
                <a:latin typeface="Posterama" panose="020B0504020200020000" pitchFamily="34" charset="0"/>
                <a:ea typeface="微软雅黑"/>
                <a:cs typeface="Posterama" panose="020B0504020200020000" pitchFamily="34" charset="0"/>
              </a:rPr>
              <a:t>: The founding year when the operations commenced on the farm and food processing plant.</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num_processing_plants</a:t>
            </a:r>
            <a:r>
              <a:rPr lang="en-US" dirty="0">
                <a:solidFill>
                  <a:prstClr val="white"/>
                </a:solidFill>
                <a:latin typeface="Posterama" panose="020B0504020200020000" pitchFamily="34" charset="0"/>
                <a:ea typeface="微软雅黑"/>
                <a:cs typeface="Posterama" panose="020B0504020200020000" pitchFamily="34" charset="0"/>
              </a:rPr>
              <a:t>: The number of processing plants present on the farm.</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farm_area</a:t>
            </a:r>
            <a:r>
              <a:rPr lang="en-US" dirty="0">
                <a:solidFill>
                  <a:prstClr val="white"/>
                </a:solidFill>
                <a:latin typeface="Posterama" panose="020B0504020200020000" pitchFamily="34" charset="0"/>
                <a:ea typeface="微软雅黑"/>
                <a:cs typeface="Posterama" panose="020B0504020200020000" pitchFamily="34" charset="0"/>
              </a:rPr>
              <a:t>: The area of the farm in square meters.</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farming_company</a:t>
            </a:r>
            <a:r>
              <a:rPr lang="en-US" dirty="0">
                <a:solidFill>
                  <a:prstClr val="white"/>
                </a:solidFill>
                <a:latin typeface="Posterama" panose="020B0504020200020000" pitchFamily="34" charset="0"/>
                <a:ea typeface="微软雅黑"/>
                <a:cs typeface="Posterama" panose="020B0504020200020000" pitchFamily="34" charset="0"/>
              </a:rPr>
              <a:t>: The company that owns the farms.</a:t>
            </a:r>
          </a:p>
          <a:p>
            <a:pPr marL="285750" indent="-285750">
              <a:lnSpc>
                <a:spcPct val="100000"/>
              </a:lnSpc>
              <a:spcBef>
                <a:spcPts val="0"/>
              </a:spcBef>
              <a:buFont typeface="Arial" panose="020B0604020202020204" pitchFamily="34" charset="0"/>
              <a:buChar char="•"/>
            </a:pPr>
            <a:r>
              <a:rPr lang="en-US" dirty="0" err="1">
                <a:solidFill>
                  <a:prstClr val="white"/>
                </a:solidFill>
                <a:latin typeface="Posterama" panose="020B0504020200020000" pitchFamily="34" charset="0"/>
                <a:ea typeface="微软雅黑"/>
                <a:cs typeface="Posterama" panose="020B0504020200020000" pitchFamily="34" charset="0"/>
              </a:rPr>
              <a:t>deidentified_location</a:t>
            </a:r>
            <a:r>
              <a:rPr lang="en-US" dirty="0">
                <a:solidFill>
                  <a:prstClr val="white"/>
                </a:solidFill>
                <a:latin typeface="Posterama" panose="020B0504020200020000" pitchFamily="34" charset="0"/>
                <a:ea typeface="微软雅黑"/>
                <a:cs typeface="Posterama" panose="020B0504020200020000" pitchFamily="34" charset="0"/>
              </a:rPr>
              <a:t>: The location at which the farm is present.</a:t>
            </a:r>
          </a:p>
          <a:p>
            <a:pPr marL="285750" indent="-285750">
              <a:lnSpc>
                <a:spcPct val="100000"/>
              </a:lnSpc>
              <a:spcBef>
                <a:spcPts val="0"/>
              </a:spcBef>
              <a:buFont typeface="Arial" panose="020B0604020202020204" pitchFamily="34" charset="0"/>
              <a:buChar char="•"/>
            </a:pPr>
            <a:endParaRPr lang="en-US" dirty="0">
              <a:solidFill>
                <a:prstClr val="white"/>
              </a:solidFill>
              <a:latin typeface="Posterama" panose="020B0504020200020000" pitchFamily="34" charset="0"/>
              <a:ea typeface="微软雅黑"/>
              <a:cs typeface="Posterama" panose="020B0504020200020000" pitchFamily="34" charset="0"/>
            </a:endParaRPr>
          </a:p>
          <a:p>
            <a:pPr>
              <a:lnSpc>
                <a:spcPct val="100000"/>
              </a:lnSpc>
              <a:spcBef>
                <a:spcPts val="0"/>
              </a:spcBef>
            </a:pPr>
            <a:r>
              <a:rPr lang="en-US" b="1" dirty="0">
                <a:solidFill>
                  <a:prstClr val="white"/>
                </a:solidFill>
                <a:latin typeface="Posterama" panose="020B0504020200020000" pitchFamily="34" charset="0"/>
                <a:ea typeface="微软雅黑"/>
                <a:cs typeface="Posterama" panose="020B0504020200020000" pitchFamily="34" charset="0"/>
              </a:rPr>
              <a:t>Weather Data</a:t>
            </a:r>
            <a:r>
              <a:rPr lang="en-US" dirty="0">
                <a:solidFill>
                  <a:prstClr val="white"/>
                </a:solidFill>
                <a:latin typeface="Posterama" panose="020B0504020200020000" pitchFamily="34" charset="0"/>
                <a:ea typeface="微软雅黑"/>
                <a:cs typeface="Posterama" panose="020B0504020200020000" pitchFamily="34" charset="0"/>
              </a:rPr>
              <a:t>: Weather related information data</a:t>
            </a:r>
            <a:endParaRPr lang="en-IN"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4315586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F81A-EA7F-48DF-1EF7-54F78213DE2B}"/>
              </a:ext>
            </a:extLst>
          </p:cNvPr>
          <p:cNvSpPr>
            <a:spLocks noGrp="1"/>
          </p:cNvSpPr>
          <p:nvPr>
            <p:ph type="title"/>
          </p:nvPr>
        </p:nvSpPr>
        <p:spPr/>
        <p:txBody>
          <a:bodyPr/>
          <a:lstStyle/>
          <a:p>
            <a:r>
              <a:rPr lang="en-GB" dirty="0"/>
              <a:t>Data </a:t>
            </a:r>
            <a:endParaRPr lang="en-IN" dirty="0"/>
          </a:p>
        </p:txBody>
      </p:sp>
      <p:sp>
        <p:nvSpPr>
          <p:cNvPr id="4" name="Footer Placeholder 3">
            <a:extLst>
              <a:ext uri="{FF2B5EF4-FFF2-40B4-BE49-F238E27FC236}">
                <a16:creationId xmlns:a16="http://schemas.microsoft.com/office/drawing/2014/main" id="{3BF00969-9B19-0B3E-21D0-473FE18738E3}"/>
              </a:ext>
            </a:extLst>
          </p:cNvPr>
          <p:cNvSpPr>
            <a:spLocks noGrp="1"/>
          </p:cNvSpPr>
          <p:nvPr>
            <p:ph type="ftr" sz="quarter" idx="28"/>
          </p:nvPr>
        </p:nvSpPr>
        <p:spPr/>
        <p:txBody>
          <a:bodyPr/>
          <a:lstStyle/>
          <a:p>
            <a:endParaRPr lang="en-US" dirty="0"/>
          </a:p>
          <a:p>
            <a:endParaRPr lang="en-US" noProof="0" dirty="0"/>
          </a:p>
        </p:txBody>
      </p:sp>
      <p:pic>
        <p:nvPicPr>
          <p:cNvPr id="8" name="Picture 7">
            <a:extLst>
              <a:ext uri="{FF2B5EF4-FFF2-40B4-BE49-F238E27FC236}">
                <a16:creationId xmlns:a16="http://schemas.microsoft.com/office/drawing/2014/main" id="{9EA0137A-0A53-78A6-11DA-D2AEE3611755}"/>
              </a:ext>
            </a:extLst>
          </p:cNvPr>
          <p:cNvPicPr>
            <a:picLocks noChangeAspect="1"/>
          </p:cNvPicPr>
          <p:nvPr/>
        </p:nvPicPr>
        <p:blipFill>
          <a:blip r:embed="rId2"/>
          <a:stretch>
            <a:fillRect/>
          </a:stretch>
        </p:blipFill>
        <p:spPr>
          <a:xfrm>
            <a:off x="1686040" y="2305984"/>
            <a:ext cx="8194229" cy="2103186"/>
          </a:xfrm>
          <a:prstGeom prst="rect">
            <a:avLst/>
          </a:prstGeom>
        </p:spPr>
      </p:pic>
      <p:pic>
        <p:nvPicPr>
          <p:cNvPr id="10" name="Picture 9">
            <a:extLst>
              <a:ext uri="{FF2B5EF4-FFF2-40B4-BE49-F238E27FC236}">
                <a16:creationId xmlns:a16="http://schemas.microsoft.com/office/drawing/2014/main" id="{D214D7DE-991C-9C43-3D31-749CA89B55BA}"/>
              </a:ext>
            </a:extLst>
          </p:cNvPr>
          <p:cNvPicPr>
            <a:picLocks noChangeAspect="1"/>
          </p:cNvPicPr>
          <p:nvPr/>
        </p:nvPicPr>
        <p:blipFill>
          <a:blip r:embed="rId3"/>
          <a:stretch>
            <a:fillRect/>
          </a:stretch>
        </p:blipFill>
        <p:spPr>
          <a:xfrm>
            <a:off x="2808515" y="796449"/>
            <a:ext cx="5800832" cy="1738932"/>
          </a:xfrm>
          <a:prstGeom prst="rect">
            <a:avLst/>
          </a:prstGeom>
        </p:spPr>
      </p:pic>
      <p:pic>
        <p:nvPicPr>
          <p:cNvPr id="14" name="Picture 13">
            <a:extLst>
              <a:ext uri="{FF2B5EF4-FFF2-40B4-BE49-F238E27FC236}">
                <a16:creationId xmlns:a16="http://schemas.microsoft.com/office/drawing/2014/main" id="{091FB6A8-FE1E-2AB8-CA58-4F2F86CD590F}"/>
              </a:ext>
            </a:extLst>
          </p:cNvPr>
          <p:cNvPicPr>
            <a:picLocks noChangeAspect="1"/>
          </p:cNvPicPr>
          <p:nvPr/>
        </p:nvPicPr>
        <p:blipFill>
          <a:blip r:embed="rId4"/>
          <a:stretch>
            <a:fillRect/>
          </a:stretch>
        </p:blipFill>
        <p:spPr>
          <a:xfrm>
            <a:off x="1107498" y="4552806"/>
            <a:ext cx="9476262" cy="2030239"/>
          </a:xfrm>
          <a:prstGeom prst="rect">
            <a:avLst/>
          </a:prstGeom>
        </p:spPr>
      </p:pic>
    </p:spTree>
    <p:extLst>
      <p:ext uri="{BB962C8B-B14F-4D97-AF65-F5344CB8AC3E}">
        <p14:creationId xmlns:p14="http://schemas.microsoft.com/office/powerpoint/2010/main" val="108858201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E7FBA07-4DA2-5810-2D5B-004A10FB8BF1}"/>
              </a:ext>
            </a:extLst>
          </p:cNvPr>
          <p:cNvSpPr txBox="1"/>
          <p:nvPr/>
        </p:nvSpPr>
        <p:spPr>
          <a:xfrm>
            <a:off x="457200" y="1638794"/>
            <a:ext cx="4993574" cy="3970318"/>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There are 16 different companies produced different ingredients</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In 2016 ,91% of yield produced by 6 companies and rest produced 9% of yield</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Some companies produced all ingredients and some are produced certain only</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There are 16 different locations in given dataset </a:t>
            </a:r>
          </a:p>
          <a:p>
            <a:endParaRPr lang="en-GB" sz="18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509A8BF5-130D-1C2E-06EC-A9C2120B8FD2}"/>
              </a:ext>
            </a:extLst>
          </p:cNvPr>
          <p:cNvPicPr>
            <a:picLocks noChangeAspect="1"/>
          </p:cNvPicPr>
          <p:nvPr/>
        </p:nvPicPr>
        <p:blipFill>
          <a:blip r:embed="rId2"/>
          <a:stretch>
            <a:fillRect/>
          </a:stretch>
        </p:blipFill>
        <p:spPr>
          <a:xfrm>
            <a:off x="6454239" y="930357"/>
            <a:ext cx="5078681" cy="4527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904465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96E9EA-7531-3F9A-75AC-8969018B6B13}"/>
              </a:ext>
            </a:extLst>
          </p:cNvPr>
          <p:cNvSpPr txBox="1"/>
          <p:nvPr/>
        </p:nvSpPr>
        <p:spPr>
          <a:xfrm>
            <a:off x="587829" y="1383476"/>
            <a:ext cx="6068290" cy="646331"/>
          </a:xfrm>
          <a:prstGeom prst="rect">
            <a:avLst/>
          </a:prstGeom>
        </p:spPr>
        <p:txBody>
          <a:bodyPr wrap="square" rtlCol="0">
            <a:spAutoFit/>
          </a:bodyPr>
          <a:lstStyle/>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sz="1800"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62EF7823-F771-6A64-3E6A-D2DCFB1868DE}"/>
              </a:ext>
            </a:extLst>
          </p:cNvPr>
          <p:cNvSpPr txBox="1"/>
          <p:nvPr/>
        </p:nvSpPr>
        <p:spPr>
          <a:xfrm>
            <a:off x="1484415" y="1383476"/>
            <a:ext cx="9494322" cy="1323439"/>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a:t>
            </a:r>
            <a:r>
              <a:rPr lang="en-US" sz="4000" b="1" dirty="0">
                <a:solidFill>
                  <a:prstClr val="white"/>
                </a:solidFill>
                <a:latin typeface="Posterama" panose="020B0504020200020000" pitchFamily="34" charset="0"/>
                <a:ea typeface="微软雅黑"/>
                <a:cs typeface="Posterama" panose="020B0504020200020000" pitchFamily="34" charset="0"/>
              </a:rPr>
              <a:t>Question Based Exploratory Data 				   Analysis</a:t>
            </a:r>
            <a:endParaRPr lang="en-IN" sz="4000" b="1" dirty="0">
              <a:solidFill>
                <a:prstClr val="white"/>
              </a:solidFill>
              <a:latin typeface="Posterama" panose="020B0504020200020000" pitchFamily="34" charset="0"/>
              <a:ea typeface="微软雅黑"/>
              <a:cs typeface="Posterama" panose="020B0504020200020000" pitchFamily="34" charset="0"/>
            </a:endParaRPr>
          </a:p>
        </p:txBody>
      </p:sp>
      <p:pic>
        <p:nvPicPr>
          <p:cNvPr id="9" name="Picture 8">
            <a:extLst>
              <a:ext uri="{FF2B5EF4-FFF2-40B4-BE49-F238E27FC236}">
                <a16:creationId xmlns:a16="http://schemas.microsoft.com/office/drawing/2014/main" id="{7EC0D8EE-50DA-9413-03B0-68C863C923CF}"/>
              </a:ext>
            </a:extLst>
          </p:cNvPr>
          <p:cNvPicPr>
            <a:picLocks noChangeAspect="1"/>
          </p:cNvPicPr>
          <p:nvPr/>
        </p:nvPicPr>
        <p:blipFill>
          <a:blip r:embed="rId2"/>
          <a:stretch>
            <a:fillRect/>
          </a:stretch>
        </p:blipFill>
        <p:spPr>
          <a:xfrm>
            <a:off x="3671443" y="2800824"/>
            <a:ext cx="4380027" cy="3066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74483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85C2-FFC0-B6E4-9C6F-1F04AC8F9966}"/>
              </a:ext>
            </a:extLst>
          </p:cNvPr>
          <p:cNvSpPr>
            <a:spLocks noGrp="1"/>
          </p:cNvSpPr>
          <p:nvPr>
            <p:ph type="title"/>
          </p:nvPr>
        </p:nvSpPr>
        <p:spPr>
          <a:xfrm>
            <a:off x="587829" y="507076"/>
            <a:ext cx="10515600" cy="1115434"/>
          </a:xfrm>
        </p:spPr>
        <p:txBody>
          <a:bodyPr/>
          <a:lstStyle/>
          <a:p>
            <a:r>
              <a:rPr lang="en-GB" sz="3600" dirty="0"/>
              <a:t>Are farms distributed </a:t>
            </a:r>
            <a:r>
              <a:rPr lang="en-GB" sz="3600" dirty="0" err="1"/>
              <a:t>uniformaly</a:t>
            </a:r>
            <a:r>
              <a:rPr lang="en-GB" sz="3600" dirty="0"/>
              <a:t>?</a:t>
            </a:r>
            <a:endParaRPr lang="en-IN" sz="3600" dirty="0"/>
          </a:p>
        </p:txBody>
      </p:sp>
      <p:pic>
        <p:nvPicPr>
          <p:cNvPr id="8" name="Picture 7">
            <a:extLst>
              <a:ext uri="{FF2B5EF4-FFF2-40B4-BE49-F238E27FC236}">
                <a16:creationId xmlns:a16="http://schemas.microsoft.com/office/drawing/2014/main" id="{76E43DEE-F1E4-72BB-3C28-893DDF1922E4}"/>
              </a:ext>
            </a:extLst>
          </p:cNvPr>
          <p:cNvPicPr>
            <a:picLocks noChangeAspect="1"/>
          </p:cNvPicPr>
          <p:nvPr/>
        </p:nvPicPr>
        <p:blipFill>
          <a:blip r:embed="rId2"/>
          <a:stretch>
            <a:fillRect/>
          </a:stretch>
        </p:blipFill>
        <p:spPr>
          <a:xfrm>
            <a:off x="6286365" y="1705638"/>
            <a:ext cx="5380989" cy="3055477"/>
          </a:xfrm>
          <a:prstGeom prst="rect">
            <a:avLst/>
          </a:prstGeom>
        </p:spPr>
      </p:pic>
      <p:pic>
        <p:nvPicPr>
          <p:cNvPr id="10" name="Picture 9">
            <a:extLst>
              <a:ext uri="{FF2B5EF4-FFF2-40B4-BE49-F238E27FC236}">
                <a16:creationId xmlns:a16="http://schemas.microsoft.com/office/drawing/2014/main" id="{E28AEFBC-1924-EDD4-E072-00F51B12F270}"/>
              </a:ext>
            </a:extLst>
          </p:cNvPr>
          <p:cNvPicPr>
            <a:picLocks noChangeAspect="1"/>
          </p:cNvPicPr>
          <p:nvPr/>
        </p:nvPicPr>
        <p:blipFill>
          <a:blip r:embed="rId3"/>
          <a:stretch>
            <a:fillRect/>
          </a:stretch>
        </p:blipFill>
        <p:spPr>
          <a:xfrm>
            <a:off x="587829" y="1622510"/>
            <a:ext cx="5380990" cy="2420515"/>
          </a:xfrm>
          <a:prstGeom prst="rect">
            <a:avLst/>
          </a:prstGeom>
        </p:spPr>
      </p:pic>
      <p:sp>
        <p:nvSpPr>
          <p:cNvPr id="11" name="TextBox 10">
            <a:extLst>
              <a:ext uri="{FF2B5EF4-FFF2-40B4-BE49-F238E27FC236}">
                <a16:creationId xmlns:a16="http://schemas.microsoft.com/office/drawing/2014/main" id="{EEDE5E11-A0FE-8D0C-1CD1-62D0FEBDFBFC}"/>
              </a:ext>
            </a:extLst>
          </p:cNvPr>
          <p:cNvSpPr txBox="1"/>
          <p:nvPr/>
        </p:nvSpPr>
        <p:spPr>
          <a:xfrm>
            <a:off x="920338" y="4304805"/>
            <a:ext cx="4940135" cy="92333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Farms are not </a:t>
            </a:r>
            <a:r>
              <a:rPr lang="en-GB" sz="1800" dirty="0" err="1">
                <a:solidFill>
                  <a:prstClr val="white"/>
                </a:solidFill>
                <a:latin typeface="Posterama" panose="020B0504020200020000" pitchFamily="34" charset="0"/>
                <a:ea typeface="微软雅黑"/>
                <a:cs typeface="Posterama" panose="020B0504020200020000" pitchFamily="34" charset="0"/>
              </a:rPr>
              <a:t>uniformaly</a:t>
            </a:r>
            <a:r>
              <a:rPr lang="en-GB" sz="1800" dirty="0">
                <a:solidFill>
                  <a:prstClr val="white"/>
                </a:solidFill>
                <a:latin typeface="Posterama" panose="020B0504020200020000" pitchFamily="34" charset="0"/>
                <a:ea typeface="微软雅黑"/>
                <a:cs typeface="Posterama" panose="020B0504020200020000" pitchFamily="34" charset="0"/>
              </a:rPr>
              <a:t> distributed and they are random</a:t>
            </a: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8041127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322C-7DCC-DF73-3B01-9E3651D410DC}"/>
              </a:ext>
            </a:extLst>
          </p:cNvPr>
          <p:cNvSpPr>
            <a:spLocks noGrp="1"/>
          </p:cNvSpPr>
          <p:nvPr>
            <p:ph type="title"/>
          </p:nvPr>
        </p:nvSpPr>
        <p:spPr>
          <a:xfrm>
            <a:off x="546265" y="204255"/>
            <a:ext cx="10515600" cy="1115434"/>
          </a:xfrm>
        </p:spPr>
        <p:txBody>
          <a:bodyPr/>
          <a:lstStyle/>
          <a:p>
            <a:r>
              <a:rPr lang="en-US" sz="3200" dirty="0"/>
              <a:t>How do yield differ from different companies &amp; locations?</a:t>
            </a:r>
            <a:endParaRPr lang="en-IN" sz="3200" dirty="0"/>
          </a:p>
        </p:txBody>
      </p:sp>
      <p:pic>
        <p:nvPicPr>
          <p:cNvPr id="6" name="Picture 5">
            <a:extLst>
              <a:ext uri="{FF2B5EF4-FFF2-40B4-BE49-F238E27FC236}">
                <a16:creationId xmlns:a16="http://schemas.microsoft.com/office/drawing/2014/main" id="{52309D82-D017-3A0A-9267-773CA5F43AFF}"/>
              </a:ext>
            </a:extLst>
          </p:cNvPr>
          <p:cNvPicPr>
            <a:picLocks noChangeAspect="1"/>
          </p:cNvPicPr>
          <p:nvPr/>
        </p:nvPicPr>
        <p:blipFill>
          <a:blip r:embed="rId2"/>
          <a:stretch>
            <a:fillRect/>
          </a:stretch>
        </p:blipFill>
        <p:spPr>
          <a:xfrm>
            <a:off x="5990824" y="1161898"/>
            <a:ext cx="5589597" cy="2889881"/>
          </a:xfrm>
          <a:prstGeom prst="rect">
            <a:avLst/>
          </a:prstGeom>
        </p:spPr>
      </p:pic>
      <p:pic>
        <p:nvPicPr>
          <p:cNvPr id="8" name="Picture 7">
            <a:extLst>
              <a:ext uri="{FF2B5EF4-FFF2-40B4-BE49-F238E27FC236}">
                <a16:creationId xmlns:a16="http://schemas.microsoft.com/office/drawing/2014/main" id="{22C1BBA7-2550-196A-D87A-E6A2817D8CBC}"/>
              </a:ext>
            </a:extLst>
          </p:cNvPr>
          <p:cNvPicPr>
            <a:picLocks noChangeAspect="1"/>
          </p:cNvPicPr>
          <p:nvPr/>
        </p:nvPicPr>
        <p:blipFill>
          <a:blip r:embed="rId3"/>
          <a:stretch>
            <a:fillRect/>
          </a:stretch>
        </p:blipFill>
        <p:spPr>
          <a:xfrm>
            <a:off x="761799" y="3687907"/>
            <a:ext cx="5013491" cy="2714691"/>
          </a:xfrm>
          <a:prstGeom prst="rect">
            <a:avLst/>
          </a:prstGeom>
        </p:spPr>
      </p:pic>
      <p:sp>
        <p:nvSpPr>
          <p:cNvPr id="9" name="TextBox 8">
            <a:extLst>
              <a:ext uri="{FF2B5EF4-FFF2-40B4-BE49-F238E27FC236}">
                <a16:creationId xmlns:a16="http://schemas.microsoft.com/office/drawing/2014/main" id="{CA73ADDB-7651-14A4-CAC6-3652BDE5F3F2}"/>
              </a:ext>
            </a:extLst>
          </p:cNvPr>
          <p:cNvSpPr txBox="1"/>
          <p:nvPr/>
        </p:nvSpPr>
        <p:spPr>
          <a:xfrm>
            <a:off x="706582" y="1580946"/>
            <a:ext cx="4874821" cy="1477328"/>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They are  six different locations which below the total average yield</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Location 1784,4525,5150 produced more yield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0D71C5FE-56F1-D5A1-3C3F-5A9AB924D34B}"/>
              </a:ext>
            </a:extLst>
          </p:cNvPr>
          <p:cNvSpPr txBox="1"/>
          <p:nvPr/>
        </p:nvSpPr>
        <p:spPr>
          <a:xfrm>
            <a:off x="6204857" y="4476997"/>
            <a:ext cx="5112327" cy="1477328"/>
          </a:xfrm>
          <a:prstGeom prst="rect">
            <a:avLst/>
          </a:prstGeom>
        </p:spPr>
        <p:txBody>
          <a:bodyPr wrap="square" rtlCol="0">
            <a:spAutoFit/>
          </a:bodyPr>
          <a:lstStyle/>
          <a:p>
            <a:pPr marL="0" indent="0">
              <a:lnSpc>
                <a:spcPct val="100000"/>
              </a:lnSpc>
              <a:spcBef>
                <a:spcPts val="0"/>
              </a:spcBef>
              <a:buFontTx/>
              <a:buNone/>
            </a:pPr>
            <a:r>
              <a:rPr lang="en-GB" dirty="0">
                <a:solidFill>
                  <a:prstClr val="white"/>
                </a:solidFill>
                <a:latin typeface="Posterama" panose="020B0504020200020000" pitchFamily="34" charset="0"/>
                <a:ea typeface="微软雅黑"/>
                <a:cs typeface="Posterama" panose="020B0504020200020000" pitchFamily="34" charset="0"/>
              </a:rPr>
              <a:t>Sanderson farms produced more yield in ingredient-z</a:t>
            </a:r>
          </a:p>
          <a:p>
            <a:pPr marL="0" indent="0">
              <a:lnSpc>
                <a:spcPct val="100000"/>
              </a:lnSpc>
              <a:spcBef>
                <a:spcPts val="0"/>
              </a:spcBef>
              <a:buFontTx/>
              <a:buNone/>
            </a:pPr>
            <a:endParaRPr lang="en-GB"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dirty="0">
                <a:solidFill>
                  <a:prstClr val="white"/>
                </a:solidFill>
                <a:latin typeface="Posterama" panose="020B0504020200020000" pitchFamily="34" charset="0"/>
                <a:ea typeface="微软雅黑"/>
                <a:cs typeface="Posterama" panose="020B0504020200020000" pitchFamily="34" charset="0"/>
              </a:rPr>
              <a:t>There are 4 different companies produced below total average yield</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4968768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3F37-AAF6-7E0D-22E7-BCD23A073AB1}"/>
              </a:ext>
            </a:extLst>
          </p:cNvPr>
          <p:cNvSpPr>
            <a:spLocks noGrp="1"/>
          </p:cNvSpPr>
          <p:nvPr>
            <p:ph type="title"/>
          </p:nvPr>
        </p:nvSpPr>
        <p:spPr/>
        <p:txBody>
          <a:bodyPr/>
          <a:lstStyle/>
          <a:p>
            <a:r>
              <a:rPr lang="en-GB" sz="3600" dirty="0"/>
              <a:t>Are farms overlapping in different locations?</a:t>
            </a:r>
            <a:endParaRPr lang="en-IN" sz="3600" dirty="0"/>
          </a:p>
        </p:txBody>
      </p:sp>
      <p:pic>
        <p:nvPicPr>
          <p:cNvPr id="6" name="Picture 5">
            <a:extLst>
              <a:ext uri="{FF2B5EF4-FFF2-40B4-BE49-F238E27FC236}">
                <a16:creationId xmlns:a16="http://schemas.microsoft.com/office/drawing/2014/main" id="{3D2894EA-C09B-A309-A362-B81937A74F4A}"/>
              </a:ext>
            </a:extLst>
          </p:cNvPr>
          <p:cNvPicPr>
            <a:picLocks noChangeAspect="1"/>
          </p:cNvPicPr>
          <p:nvPr/>
        </p:nvPicPr>
        <p:blipFill>
          <a:blip r:embed="rId2"/>
          <a:stretch>
            <a:fillRect/>
          </a:stretch>
        </p:blipFill>
        <p:spPr>
          <a:xfrm>
            <a:off x="6214143" y="1525393"/>
            <a:ext cx="4328249" cy="2383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FABE4ED-4F64-3455-6A26-98FDE37EB90E}"/>
              </a:ext>
            </a:extLst>
          </p:cNvPr>
          <p:cNvPicPr>
            <a:picLocks noChangeAspect="1"/>
          </p:cNvPicPr>
          <p:nvPr/>
        </p:nvPicPr>
        <p:blipFill>
          <a:blip r:embed="rId3"/>
          <a:stretch>
            <a:fillRect/>
          </a:stretch>
        </p:blipFill>
        <p:spPr>
          <a:xfrm>
            <a:off x="6265420" y="4175052"/>
            <a:ext cx="4276972" cy="2175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EAFBE6D-E02D-F1DD-51FC-2AD29A137B46}"/>
              </a:ext>
            </a:extLst>
          </p:cNvPr>
          <p:cNvSpPr txBox="1"/>
          <p:nvPr/>
        </p:nvSpPr>
        <p:spPr>
          <a:xfrm>
            <a:off x="849086" y="2296348"/>
            <a:ext cx="4702628" cy="286232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Taking 3 different locations randomly and check their unique farms</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Performed set operations and results disjoint sets</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But in case of </a:t>
            </a:r>
            <a:r>
              <a:rPr lang="en-GB" sz="1800" dirty="0" err="1">
                <a:solidFill>
                  <a:prstClr val="white"/>
                </a:solidFill>
                <a:latin typeface="Posterama" panose="020B0504020200020000" pitchFamily="34" charset="0"/>
                <a:ea typeface="微软雅黑"/>
                <a:cs typeface="Posterama" panose="020B0504020200020000" pitchFamily="34" charset="0"/>
              </a:rPr>
              <a:t>farming_company</a:t>
            </a:r>
            <a:r>
              <a:rPr lang="en-GB" sz="1800" dirty="0">
                <a:solidFill>
                  <a:prstClr val="white"/>
                </a:solidFill>
                <a:latin typeface="Posterama" panose="020B0504020200020000" pitchFamily="34" charset="0"/>
                <a:ea typeface="微软雅黑"/>
                <a:cs typeface="Posterama" panose="020B0504020200020000" pitchFamily="34" charset="0"/>
              </a:rPr>
              <a:t> there are </a:t>
            </a: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15 farms which shared by two companies with different locations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5042245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46A4-28D8-E93A-6DDD-829A041D3265}"/>
              </a:ext>
            </a:extLst>
          </p:cNvPr>
          <p:cNvSpPr>
            <a:spLocks noGrp="1"/>
          </p:cNvSpPr>
          <p:nvPr>
            <p:ph type="title"/>
          </p:nvPr>
        </p:nvSpPr>
        <p:spPr>
          <a:xfrm>
            <a:off x="587829" y="382385"/>
            <a:ext cx="10515600" cy="1115434"/>
          </a:xfrm>
        </p:spPr>
        <p:txBody>
          <a:bodyPr/>
          <a:lstStyle/>
          <a:p>
            <a:r>
              <a:rPr lang="en-US" sz="3200" dirty="0"/>
              <a:t>What are the Top &amp; Bottom 10 farms produced more yield?</a:t>
            </a:r>
            <a:endParaRPr lang="en-IN" sz="3200" dirty="0"/>
          </a:p>
        </p:txBody>
      </p:sp>
      <p:pic>
        <p:nvPicPr>
          <p:cNvPr id="6" name="Picture 5">
            <a:extLst>
              <a:ext uri="{FF2B5EF4-FFF2-40B4-BE49-F238E27FC236}">
                <a16:creationId xmlns:a16="http://schemas.microsoft.com/office/drawing/2014/main" id="{CAE53C41-AF37-4CCA-1C14-76409370B480}"/>
              </a:ext>
            </a:extLst>
          </p:cNvPr>
          <p:cNvPicPr>
            <a:picLocks noChangeAspect="1"/>
          </p:cNvPicPr>
          <p:nvPr/>
        </p:nvPicPr>
        <p:blipFill>
          <a:blip r:embed="rId2"/>
          <a:stretch>
            <a:fillRect/>
          </a:stretch>
        </p:blipFill>
        <p:spPr>
          <a:xfrm>
            <a:off x="2030681" y="1205346"/>
            <a:ext cx="6472052" cy="2480062"/>
          </a:xfrm>
          <a:prstGeom prst="rect">
            <a:avLst/>
          </a:prstGeom>
        </p:spPr>
      </p:pic>
      <p:pic>
        <p:nvPicPr>
          <p:cNvPr id="8" name="Picture 7">
            <a:extLst>
              <a:ext uri="{FF2B5EF4-FFF2-40B4-BE49-F238E27FC236}">
                <a16:creationId xmlns:a16="http://schemas.microsoft.com/office/drawing/2014/main" id="{6B55445C-05D8-FE2A-F7B0-F62A09422ABF}"/>
              </a:ext>
            </a:extLst>
          </p:cNvPr>
          <p:cNvPicPr>
            <a:picLocks noChangeAspect="1"/>
          </p:cNvPicPr>
          <p:nvPr/>
        </p:nvPicPr>
        <p:blipFill>
          <a:blip r:embed="rId3"/>
          <a:stretch>
            <a:fillRect/>
          </a:stretch>
        </p:blipFill>
        <p:spPr>
          <a:xfrm>
            <a:off x="1415140" y="3782849"/>
            <a:ext cx="8447315" cy="2692766"/>
          </a:xfrm>
          <a:prstGeom prst="rect">
            <a:avLst/>
          </a:prstGeom>
        </p:spPr>
      </p:pic>
      <p:pic>
        <p:nvPicPr>
          <p:cNvPr id="9" name="Picture 8">
            <a:extLst>
              <a:ext uri="{FF2B5EF4-FFF2-40B4-BE49-F238E27FC236}">
                <a16:creationId xmlns:a16="http://schemas.microsoft.com/office/drawing/2014/main" id="{64248CC0-5741-7374-B9F2-1A12882CC3BB}"/>
              </a:ext>
            </a:extLst>
          </p:cNvPr>
          <p:cNvPicPr>
            <a:picLocks noChangeAspect="1"/>
          </p:cNvPicPr>
          <p:nvPr/>
        </p:nvPicPr>
        <p:blipFill>
          <a:blip r:embed="rId2"/>
          <a:stretch>
            <a:fillRect/>
          </a:stretch>
        </p:blipFill>
        <p:spPr>
          <a:xfrm>
            <a:off x="1415141" y="1205346"/>
            <a:ext cx="8447315" cy="2480062"/>
          </a:xfrm>
          <a:prstGeom prst="rect">
            <a:avLst/>
          </a:prstGeom>
        </p:spPr>
      </p:pic>
    </p:spTree>
    <p:extLst>
      <p:ext uri="{BB962C8B-B14F-4D97-AF65-F5344CB8AC3E}">
        <p14:creationId xmlns:p14="http://schemas.microsoft.com/office/powerpoint/2010/main" val="2934840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C647B-43E3-5A2D-F01E-5BF113D775AA}"/>
              </a:ext>
            </a:extLst>
          </p:cNvPr>
          <p:cNvSpPr>
            <a:spLocks noGrp="1"/>
          </p:cNvSpPr>
          <p:nvPr>
            <p:ph type="title"/>
          </p:nvPr>
        </p:nvSpPr>
        <p:spPr/>
        <p:txBody>
          <a:bodyPr/>
          <a:lstStyle/>
          <a:p>
            <a:r>
              <a:rPr lang="en-US" sz="3600" dirty="0"/>
              <a:t>Any </a:t>
            </a:r>
            <a:r>
              <a:rPr lang="en-US" sz="3600" dirty="0" err="1"/>
              <a:t>Trend,seasonality</a:t>
            </a:r>
            <a:r>
              <a:rPr lang="en-US" sz="3600" dirty="0"/>
              <a:t> with weather data?</a:t>
            </a:r>
            <a:endParaRPr lang="en-IN" sz="3600" dirty="0"/>
          </a:p>
        </p:txBody>
      </p:sp>
      <p:pic>
        <p:nvPicPr>
          <p:cNvPr id="6" name="Picture 5">
            <a:extLst>
              <a:ext uri="{FF2B5EF4-FFF2-40B4-BE49-F238E27FC236}">
                <a16:creationId xmlns:a16="http://schemas.microsoft.com/office/drawing/2014/main" id="{6358101B-1BAB-FD3C-870B-1857D3BBEF00}"/>
              </a:ext>
            </a:extLst>
          </p:cNvPr>
          <p:cNvPicPr>
            <a:picLocks noChangeAspect="1"/>
          </p:cNvPicPr>
          <p:nvPr/>
        </p:nvPicPr>
        <p:blipFill>
          <a:blip r:embed="rId2"/>
          <a:stretch>
            <a:fillRect/>
          </a:stretch>
        </p:blipFill>
        <p:spPr>
          <a:xfrm>
            <a:off x="6280067" y="1460665"/>
            <a:ext cx="5324104" cy="5023262"/>
          </a:xfrm>
          <a:prstGeom prst="rect">
            <a:avLst/>
          </a:prstGeom>
        </p:spPr>
      </p:pic>
      <p:sp>
        <p:nvSpPr>
          <p:cNvPr id="9" name="TextBox 8">
            <a:extLst>
              <a:ext uri="{FF2B5EF4-FFF2-40B4-BE49-F238E27FC236}">
                <a16:creationId xmlns:a16="http://schemas.microsoft.com/office/drawing/2014/main" id="{F960C6C3-D68E-FF68-BE79-BC4F3942B95B}"/>
              </a:ext>
            </a:extLst>
          </p:cNvPr>
          <p:cNvSpPr txBox="1"/>
          <p:nvPr/>
        </p:nvSpPr>
        <p:spPr>
          <a:xfrm>
            <a:off x="587829" y="1769423"/>
            <a:ext cx="5124202" cy="2308324"/>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In temperature </a:t>
            </a:r>
            <a:r>
              <a:rPr lang="en-GB" sz="1800" dirty="0" err="1">
                <a:solidFill>
                  <a:prstClr val="white"/>
                </a:solidFill>
                <a:latin typeface="Posterama" panose="020B0504020200020000" pitchFamily="34" charset="0"/>
                <a:ea typeface="微软雅黑"/>
                <a:cs typeface="Posterama" panose="020B0504020200020000" pitchFamily="34" charset="0"/>
              </a:rPr>
              <a:t>upto</a:t>
            </a:r>
            <a:r>
              <a:rPr lang="en-GB" sz="1800" dirty="0">
                <a:solidFill>
                  <a:prstClr val="white"/>
                </a:solidFill>
                <a:latin typeface="Posterama" panose="020B0504020200020000" pitchFamily="34" charset="0"/>
                <a:ea typeface="微软雅黑"/>
                <a:cs typeface="Posterama" panose="020B0504020200020000" pitchFamily="34" charset="0"/>
              </a:rPr>
              <a:t> July (summer)there is uptrend and then downtrend</a:t>
            </a: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Seasonality across wind direction ,precipitation, wind speed</a:t>
            </a: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Correlatio</a:t>
            </a:r>
            <a:r>
              <a:rPr lang="en-GB" dirty="0">
                <a:solidFill>
                  <a:prstClr val="white"/>
                </a:solidFill>
                <a:latin typeface="Posterama" panose="020B0504020200020000" pitchFamily="34" charset="0"/>
                <a:ea typeface="微软雅黑"/>
                <a:cs typeface="Posterama" panose="020B0504020200020000" pitchFamily="34" charset="0"/>
              </a:rPr>
              <a:t>n between dew and temp</a:t>
            </a:r>
            <a:endParaRPr lang="en-GB"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GB"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DC211EB8-56AB-19D4-CD39-4F728C8E50AB}"/>
              </a:ext>
            </a:extLst>
          </p:cNvPr>
          <p:cNvPicPr>
            <a:picLocks noChangeAspect="1"/>
          </p:cNvPicPr>
          <p:nvPr/>
        </p:nvPicPr>
        <p:blipFill>
          <a:blip r:embed="rId3"/>
          <a:stretch>
            <a:fillRect/>
          </a:stretch>
        </p:blipFill>
        <p:spPr>
          <a:xfrm>
            <a:off x="923973" y="3429000"/>
            <a:ext cx="3944910" cy="3135086"/>
          </a:xfrm>
          <a:prstGeom prst="rect">
            <a:avLst/>
          </a:prstGeom>
        </p:spPr>
      </p:pic>
    </p:spTree>
    <p:extLst>
      <p:ext uri="{BB962C8B-B14F-4D97-AF65-F5344CB8AC3E}">
        <p14:creationId xmlns:p14="http://schemas.microsoft.com/office/powerpoint/2010/main" val="15809786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7F13-680A-AA82-3093-A71846F5E3AB}"/>
              </a:ext>
            </a:extLst>
          </p:cNvPr>
          <p:cNvSpPr>
            <a:spLocks noGrp="1"/>
          </p:cNvSpPr>
          <p:nvPr>
            <p:ph type="title"/>
          </p:nvPr>
        </p:nvSpPr>
        <p:spPr/>
        <p:txBody>
          <a:bodyPr/>
          <a:lstStyle/>
          <a:p>
            <a:r>
              <a:rPr lang="en-US" sz="2800" b="1" i="0" dirty="0">
                <a:effectLst/>
                <a:latin typeface="Helvetica Neue"/>
              </a:rPr>
              <a:t>How Yield differs based on </a:t>
            </a:r>
            <a:r>
              <a:rPr lang="en-US" sz="2800" b="1" i="0" dirty="0" err="1">
                <a:effectLst/>
                <a:latin typeface="Helvetica Neue"/>
              </a:rPr>
              <a:t>farm_id</a:t>
            </a:r>
            <a:r>
              <a:rPr lang="en-US" sz="2800" b="1" i="0" dirty="0">
                <a:effectLst/>
                <a:latin typeface="Helvetica Neue"/>
              </a:rPr>
              <a:t>?</a:t>
            </a:r>
            <a:br>
              <a:rPr lang="en-US" b="1" i="0" dirty="0">
                <a:solidFill>
                  <a:srgbClr val="000000"/>
                </a:solidFill>
                <a:effectLst/>
                <a:latin typeface="Helvetica Neue"/>
              </a:rPr>
            </a:br>
            <a:endParaRPr lang="en-IN" dirty="0"/>
          </a:p>
        </p:txBody>
      </p:sp>
      <p:sp>
        <p:nvSpPr>
          <p:cNvPr id="4" name="Footer Placeholder 3">
            <a:extLst>
              <a:ext uri="{FF2B5EF4-FFF2-40B4-BE49-F238E27FC236}">
                <a16:creationId xmlns:a16="http://schemas.microsoft.com/office/drawing/2014/main" id="{4DFFB73C-1EB9-8CE7-004E-BB73C28EB980}"/>
              </a:ext>
            </a:extLst>
          </p:cNvPr>
          <p:cNvSpPr>
            <a:spLocks noGrp="1"/>
          </p:cNvSpPr>
          <p:nvPr>
            <p:ph type="ftr" sz="quarter" idx="28"/>
          </p:nvPr>
        </p:nvSpPr>
        <p:spPr>
          <a:xfrm>
            <a:off x="1642475" y="5450826"/>
            <a:ext cx="7246204" cy="799157"/>
          </a:xfrm>
        </p:spPr>
        <p:txBody>
          <a:bodyPr/>
          <a:lstStyle/>
          <a:p>
            <a:r>
              <a:rPr lang="en-US" sz="1800" b="1" noProof="0" dirty="0"/>
              <a:t>Observation: </a:t>
            </a:r>
            <a:r>
              <a:rPr lang="en-US" sz="1800" noProof="0" dirty="0"/>
              <a:t>Every farm have downtrend from may to September ,may be crops growing </a:t>
            </a:r>
            <a:r>
              <a:rPr lang="en-US" sz="1800" noProof="0" dirty="0" err="1"/>
              <a:t>seaso</a:t>
            </a:r>
            <a:r>
              <a:rPr lang="en-US" sz="1800" dirty="0"/>
              <a:t>n (kharif)</a:t>
            </a:r>
            <a:endParaRPr lang="en-US" sz="1800" noProof="0" dirty="0"/>
          </a:p>
        </p:txBody>
      </p:sp>
      <p:pic>
        <p:nvPicPr>
          <p:cNvPr id="8" name="Picture 7">
            <a:extLst>
              <a:ext uri="{FF2B5EF4-FFF2-40B4-BE49-F238E27FC236}">
                <a16:creationId xmlns:a16="http://schemas.microsoft.com/office/drawing/2014/main" id="{50F89455-E5A5-7ED1-9176-050FC7097713}"/>
              </a:ext>
            </a:extLst>
          </p:cNvPr>
          <p:cNvPicPr>
            <a:picLocks noChangeAspect="1"/>
          </p:cNvPicPr>
          <p:nvPr/>
        </p:nvPicPr>
        <p:blipFill>
          <a:blip r:embed="rId2"/>
          <a:stretch>
            <a:fillRect/>
          </a:stretch>
        </p:blipFill>
        <p:spPr>
          <a:xfrm>
            <a:off x="682831" y="1189626"/>
            <a:ext cx="9392392" cy="4051841"/>
          </a:xfrm>
          <a:prstGeom prst="rect">
            <a:avLst/>
          </a:prstGeom>
        </p:spPr>
      </p:pic>
    </p:spTree>
    <p:extLst>
      <p:ext uri="{BB962C8B-B14F-4D97-AF65-F5344CB8AC3E}">
        <p14:creationId xmlns:p14="http://schemas.microsoft.com/office/powerpoint/2010/main" val="5512301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Exploratory data analysis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Preprocess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Model Building</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Summary</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Demand Forecasting</a:t>
            </a:r>
          </a:p>
          <a:p>
            <a:endParaRPr lang="en-US" noProof="0" dirty="0"/>
          </a:p>
        </p:txBody>
      </p:sp>
    </p:spTree>
    <p:extLst>
      <p:ext uri="{BB962C8B-B14F-4D97-AF65-F5344CB8AC3E}">
        <p14:creationId xmlns:p14="http://schemas.microsoft.com/office/powerpoint/2010/main" val="277553516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6302-B0BA-71F9-2E48-553E192459D7}"/>
              </a:ext>
            </a:extLst>
          </p:cNvPr>
          <p:cNvSpPr>
            <a:spLocks noGrp="1"/>
          </p:cNvSpPr>
          <p:nvPr>
            <p:ph type="title"/>
          </p:nvPr>
        </p:nvSpPr>
        <p:spPr>
          <a:xfrm>
            <a:off x="653143" y="245676"/>
            <a:ext cx="10515600" cy="1115434"/>
          </a:xfrm>
        </p:spPr>
        <p:txBody>
          <a:bodyPr/>
          <a:lstStyle/>
          <a:p>
            <a:r>
              <a:rPr lang="en-US" sz="2800" dirty="0"/>
              <a:t>Any trend or relation if Yield broken down by time variables?</a:t>
            </a:r>
            <a:endParaRPr lang="en-IN" sz="2800" dirty="0"/>
          </a:p>
        </p:txBody>
      </p:sp>
      <p:pic>
        <p:nvPicPr>
          <p:cNvPr id="6" name="Picture 5">
            <a:extLst>
              <a:ext uri="{FF2B5EF4-FFF2-40B4-BE49-F238E27FC236}">
                <a16:creationId xmlns:a16="http://schemas.microsoft.com/office/drawing/2014/main" id="{811C3557-5AE3-58EF-7961-8E878406E4ED}"/>
              </a:ext>
            </a:extLst>
          </p:cNvPr>
          <p:cNvPicPr>
            <a:picLocks noChangeAspect="1"/>
          </p:cNvPicPr>
          <p:nvPr/>
        </p:nvPicPr>
        <p:blipFill>
          <a:blip r:embed="rId2"/>
          <a:stretch>
            <a:fillRect/>
          </a:stretch>
        </p:blipFill>
        <p:spPr>
          <a:xfrm>
            <a:off x="1116279" y="1242357"/>
            <a:ext cx="8354291" cy="1411944"/>
          </a:xfrm>
          <a:prstGeom prst="rect">
            <a:avLst/>
          </a:prstGeom>
        </p:spPr>
      </p:pic>
      <p:pic>
        <p:nvPicPr>
          <p:cNvPr id="8" name="Picture 7">
            <a:extLst>
              <a:ext uri="{FF2B5EF4-FFF2-40B4-BE49-F238E27FC236}">
                <a16:creationId xmlns:a16="http://schemas.microsoft.com/office/drawing/2014/main" id="{938329BD-158E-085A-95D6-44D5D70A411D}"/>
              </a:ext>
            </a:extLst>
          </p:cNvPr>
          <p:cNvPicPr>
            <a:picLocks noChangeAspect="1"/>
          </p:cNvPicPr>
          <p:nvPr/>
        </p:nvPicPr>
        <p:blipFill>
          <a:blip r:embed="rId2"/>
          <a:stretch>
            <a:fillRect/>
          </a:stretch>
        </p:blipFill>
        <p:spPr>
          <a:xfrm>
            <a:off x="1116279" y="2713594"/>
            <a:ext cx="8354291" cy="1573481"/>
          </a:xfrm>
          <a:prstGeom prst="rect">
            <a:avLst/>
          </a:prstGeom>
        </p:spPr>
      </p:pic>
      <p:pic>
        <p:nvPicPr>
          <p:cNvPr id="12" name="Picture 11">
            <a:extLst>
              <a:ext uri="{FF2B5EF4-FFF2-40B4-BE49-F238E27FC236}">
                <a16:creationId xmlns:a16="http://schemas.microsoft.com/office/drawing/2014/main" id="{89845801-15AA-B3A9-0726-F51C15D95211}"/>
              </a:ext>
            </a:extLst>
          </p:cNvPr>
          <p:cNvPicPr>
            <a:picLocks noChangeAspect="1"/>
          </p:cNvPicPr>
          <p:nvPr/>
        </p:nvPicPr>
        <p:blipFill>
          <a:blip r:embed="rId3"/>
          <a:stretch>
            <a:fillRect/>
          </a:stretch>
        </p:blipFill>
        <p:spPr>
          <a:xfrm>
            <a:off x="1098466" y="4346368"/>
            <a:ext cx="8419606" cy="1511729"/>
          </a:xfrm>
          <a:prstGeom prst="rect">
            <a:avLst/>
          </a:prstGeom>
        </p:spPr>
      </p:pic>
      <p:sp>
        <p:nvSpPr>
          <p:cNvPr id="13" name="TextBox 12">
            <a:extLst>
              <a:ext uri="{FF2B5EF4-FFF2-40B4-BE49-F238E27FC236}">
                <a16:creationId xmlns:a16="http://schemas.microsoft.com/office/drawing/2014/main" id="{45B446E7-66BD-10FD-6CAC-5061135D5BB4}"/>
              </a:ext>
            </a:extLst>
          </p:cNvPr>
          <p:cNvSpPr txBox="1"/>
          <p:nvPr/>
        </p:nvSpPr>
        <p:spPr>
          <a:xfrm>
            <a:off x="736270" y="6092042"/>
            <a:ext cx="10064338" cy="369332"/>
          </a:xfrm>
          <a:prstGeom prst="rect">
            <a:avLst/>
          </a:prstGeom>
        </p:spPr>
        <p:txBody>
          <a:bodyPr wrap="square" rtlCol="0">
            <a:spAutoFit/>
          </a:bodyPr>
          <a:lstStyle/>
          <a:p>
            <a:pPr marL="0" indent="0">
              <a:lnSpc>
                <a:spcPct val="100000"/>
              </a:lnSpc>
              <a:spcBef>
                <a:spcPts val="0"/>
              </a:spcBef>
              <a:buFontTx/>
              <a:buNone/>
            </a:pPr>
            <a:r>
              <a:rPr lang="en-GB" sz="1800" dirty="0">
                <a:solidFill>
                  <a:prstClr val="white"/>
                </a:solidFill>
                <a:latin typeface="Posterama" panose="020B0504020200020000" pitchFamily="34" charset="0"/>
                <a:ea typeface="微软雅黑"/>
                <a:cs typeface="Posterama" panose="020B0504020200020000" pitchFamily="34" charset="0"/>
              </a:rPr>
              <a:t>Observation: Down trend from 5-10 months but on </a:t>
            </a:r>
            <a:r>
              <a:rPr lang="en-GB" sz="1800" dirty="0" err="1">
                <a:solidFill>
                  <a:prstClr val="white"/>
                </a:solidFill>
                <a:latin typeface="Posterama" panose="020B0504020200020000" pitchFamily="34" charset="0"/>
                <a:ea typeface="微软雅黑"/>
                <a:cs typeface="Posterama" panose="020B0504020200020000" pitchFamily="34" charset="0"/>
              </a:rPr>
              <a:t>day,weekly</a:t>
            </a:r>
            <a:r>
              <a:rPr lang="en-GB" sz="1800" dirty="0">
                <a:solidFill>
                  <a:prstClr val="white"/>
                </a:solidFill>
                <a:latin typeface="Posterama" panose="020B0504020200020000" pitchFamily="34" charset="0"/>
                <a:ea typeface="微软雅黑"/>
                <a:cs typeface="Posterama" panose="020B0504020200020000" pitchFamily="34" charset="0"/>
              </a:rPr>
              <a:t> are completely random</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1164008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EB26-76A0-8BB9-CDD1-61D549778DDC}"/>
              </a:ext>
            </a:extLst>
          </p:cNvPr>
          <p:cNvSpPr>
            <a:spLocks noGrp="1"/>
          </p:cNvSpPr>
          <p:nvPr>
            <p:ph type="title"/>
          </p:nvPr>
        </p:nvSpPr>
        <p:spPr/>
        <p:txBody>
          <a:bodyPr/>
          <a:lstStyle/>
          <a:p>
            <a:r>
              <a:rPr lang="en-US" sz="3600" dirty="0"/>
              <a:t>Is Yield is biased to location?</a:t>
            </a:r>
            <a:endParaRPr lang="en-IN" sz="3600" dirty="0"/>
          </a:p>
        </p:txBody>
      </p:sp>
      <p:pic>
        <p:nvPicPr>
          <p:cNvPr id="6" name="Picture 5">
            <a:extLst>
              <a:ext uri="{FF2B5EF4-FFF2-40B4-BE49-F238E27FC236}">
                <a16:creationId xmlns:a16="http://schemas.microsoft.com/office/drawing/2014/main" id="{034CACED-65DA-8977-3FDA-EA567A0EEA3A}"/>
              </a:ext>
            </a:extLst>
          </p:cNvPr>
          <p:cNvPicPr>
            <a:picLocks noChangeAspect="1"/>
          </p:cNvPicPr>
          <p:nvPr/>
        </p:nvPicPr>
        <p:blipFill>
          <a:blip r:embed="rId2"/>
          <a:stretch>
            <a:fillRect/>
          </a:stretch>
        </p:blipFill>
        <p:spPr>
          <a:xfrm>
            <a:off x="5666047" y="1905989"/>
            <a:ext cx="6235006" cy="2796419"/>
          </a:xfrm>
          <a:prstGeom prst="rect">
            <a:avLst/>
          </a:prstGeom>
        </p:spPr>
      </p:pic>
      <p:sp>
        <p:nvSpPr>
          <p:cNvPr id="7" name="TextBox 6">
            <a:extLst>
              <a:ext uri="{FF2B5EF4-FFF2-40B4-BE49-F238E27FC236}">
                <a16:creationId xmlns:a16="http://schemas.microsoft.com/office/drawing/2014/main" id="{A458B8ED-22C2-2B03-6B29-89F143D311C4}"/>
              </a:ext>
            </a:extLst>
          </p:cNvPr>
          <p:cNvSpPr txBox="1"/>
          <p:nvPr/>
        </p:nvSpPr>
        <p:spPr>
          <a:xfrm>
            <a:off x="771895" y="1997839"/>
            <a:ext cx="4702629" cy="2862322"/>
          </a:xfrm>
          <a:prstGeom prst="rect">
            <a:avLst/>
          </a:prstGeom>
        </p:spPr>
        <p:txBody>
          <a:bodyPr wrap="square" rtlCol="0">
            <a:spAutoFit/>
          </a:bodyPr>
          <a:lstStyle/>
          <a:p>
            <a:pPr marL="0" indent="0">
              <a:lnSpc>
                <a:spcPct val="100000"/>
              </a:lnSpc>
              <a:spcBef>
                <a:spcPts val="0"/>
              </a:spcBef>
              <a:buFontTx/>
              <a:buNone/>
            </a:pPr>
            <a:r>
              <a:rPr lang="en-GB" sz="1800" dirty="0">
                <a:solidFill>
                  <a:prstClr val="white"/>
                </a:solidFill>
                <a:latin typeface="Posterama" panose="020B0504020200020000" pitchFamily="34" charset="0"/>
                <a:ea typeface="微软雅黑"/>
                <a:cs typeface="Posterama" panose="020B0504020200020000" pitchFamily="34" charset="0"/>
              </a:rPr>
              <a:t>Took top 20 farms which produced more yield a</a:t>
            </a:r>
            <a:r>
              <a:rPr lang="en-GB" dirty="0">
                <a:solidFill>
                  <a:prstClr val="white"/>
                </a:solidFill>
                <a:latin typeface="Posterama" panose="020B0504020200020000" pitchFamily="34" charset="0"/>
                <a:ea typeface="微软雅黑"/>
                <a:cs typeface="Posterama" panose="020B0504020200020000" pitchFamily="34" charset="0"/>
              </a:rPr>
              <a:t>nd check the farm-location count </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dirty="0">
                <a:solidFill>
                  <a:prstClr val="white"/>
                </a:solidFill>
                <a:latin typeface="Posterama" panose="020B0504020200020000" pitchFamily="34" charset="0"/>
                <a:ea typeface="微软雅黑"/>
                <a:cs typeface="Posterama" panose="020B0504020200020000" pitchFamily="34" charset="0"/>
              </a:rPr>
              <a:t>Out of 15/20 Location 5410 have more records</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dirty="0">
                <a:solidFill>
                  <a:prstClr val="white"/>
                </a:solidFill>
                <a:latin typeface="Posterama" panose="020B0504020200020000" pitchFamily="34" charset="0"/>
                <a:ea typeface="微软雅黑"/>
                <a:cs typeface="Posterama" panose="020B0504020200020000" pitchFamily="34" charset="0"/>
              </a:rPr>
              <a:t>It clearly states that at certain location yield is more</a:t>
            </a:r>
          </a:p>
          <a:p>
            <a:pPr marL="0" indent="0">
              <a:lnSpc>
                <a:spcPct val="100000"/>
              </a:lnSpc>
              <a:spcBef>
                <a:spcPts val="0"/>
              </a:spcBef>
              <a:buFontTx/>
              <a:buNone/>
            </a:pPr>
            <a:endParaRPr lang="en-GB"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2410130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9ED7-A4B6-8D1A-D982-1A8E200B0BF6}"/>
              </a:ext>
            </a:extLst>
          </p:cNvPr>
          <p:cNvSpPr>
            <a:spLocks noGrp="1"/>
          </p:cNvSpPr>
          <p:nvPr>
            <p:ph type="title"/>
          </p:nvPr>
        </p:nvSpPr>
        <p:spPr>
          <a:xfrm>
            <a:off x="3024500" y="1562362"/>
            <a:ext cx="6511134" cy="1115434"/>
          </a:xfrm>
        </p:spPr>
        <p:txBody>
          <a:bodyPr/>
          <a:lstStyle/>
          <a:p>
            <a:r>
              <a:rPr lang="en-GB" dirty="0"/>
              <a:t>Data </a:t>
            </a:r>
            <a:r>
              <a:rPr lang="en-GB" dirty="0" err="1"/>
              <a:t>preprocessing</a:t>
            </a:r>
            <a:endParaRPr lang="en-IN" dirty="0"/>
          </a:p>
        </p:txBody>
      </p:sp>
      <p:sp>
        <p:nvSpPr>
          <p:cNvPr id="5" name="TextBox 4">
            <a:extLst>
              <a:ext uri="{FF2B5EF4-FFF2-40B4-BE49-F238E27FC236}">
                <a16:creationId xmlns:a16="http://schemas.microsoft.com/office/drawing/2014/main" id="{A75E5F86-46D0-1DDB-D959-3F766F54FB38}"/>
              </a:ext>
            </a:extLst>
          </p:cNvPr>
          <p:cNvSpPr txBox="1"/>
          <p:nvPr/>
        </p:nvSpPr>
        <p:spPr>
          <a:xfrm>
            <a:off x="1027217" y="2479152"/>
            <a:ext cx="9785266" cy="307777"/>
          </a:xfrm>
          <a:prstGeom prst="rect">
            <a:avLst/>
          </a:prstGeom>
        </p:spPr>
        <p:txBody>
          <a:bodyPr wrap="square" rtlCol="0">
            <a:spAutoFit/>
          </a:bodyPr>
          <a:lstStyle/>
          <a:p>
            <a:pPr marL="0" indent="0">
              <a:lnSpc>
                <a:spcPct val="100000"/>
              </a:lnSpc>
              <a:spcBef>
                <a:spcPts val="0"/>
              </a:spcBef>
              <a:buFontTx/>
              <a:buNone/>
            </a:pPr>
            <a:r>
              <a:rPr lang="en-US" sz="1400" i="1" dirty="0">
                <a:solidFill>
                  <a:prstClr val="white"/>
                </a:solidFill>
                <a:latin typeface="Posterama" panose="020B0504020200020000" pitchFamily="34" charset="0"/>
                <a:ea typeface="微软雅黑"/>
                <a:cs typeface="Posterama" panose="020B0504020200020000" pitchFamily="34" charset="0"/>
              </a:rPr>
              <a:t>“ Data preprocessing is a process of preparing the raw data and making it suitable for a machine learning model ”</a:t>
            </a:r>
            <a:endParaRPr lang="en-IN" sz="1400" i="1"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8" name="Diagram 7">
            <a:extLst>
              <a:ext uri="{FF2B5EF4-FFF2-40B4-BE49-F238E27FC236}">
                <a16:creationId xmlns:a16="http://schemas.microsoft.com/office/drawing/2014/main" id="{3A1B947C-2970-EF67-9AF0-0D598C4AA5E2}"/>
              </a:ext>
            </a:extLst>
          </p:cNvPr>
          <p:cNvGraphicFramePr/>
          <p:nvPr>
            <p:extLst>
              <p:ext uri="{D42A27DB-BD31-4B8C-83A1-F6EECF244321}">
                <p14:modId xmlns:p14="http://schemas.microsoft.com/office/powerpoint/2010/main" val="4149713447"/>
              </p:ext>
            </p:extLst>
          </p:nvPr>
        </p:nvGraphicFramePr>
        <p:xfrm>
          <a:off x="2962892" y="2479152"/>
          <a:ext cx="5296396" cy="3928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49371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2D65F-C3C4-73E4-E0FB-F38465C76498}"/>
              </a:ext>
            </a:extLst>
          </p:cNvPr>
          <p:cNvSpPr>
            <a:spLocks noGrp="1"/>
          </p:cNvSpPr>
          <p:nvPr>
            <p:ph type="title"/>
          </p:nvPr>
        </p:nvSpPr>
        <p:spPr>
          <a:xfrm>
            <a:off x="736271" y="774271"/>
            <a:ext cx="10515600" cy="1115434"/>
          </a:xfrm>
        </p:spPr>
        <p:txBody>
          <a:bodyPr/>
          <a:lstStyle/>
          <a:p>
            <a:r>
              <a:rPr lang="en-GB" dirty="0"/>
              <a:t>Do we have missing timestamps?</a:t>
            </a:r>
            <a:endParaRPr lang="en-IN" dirty="0"/>
          </a:p>
        </p:txBody>
      </p:sp>
      <p:sp>
        <p:nvSpPr>
          <p:cNvPr id="5" name="TextBox 4">
            <a:extLst>
              <a:ext uri="{FF2B5EF4-FFF2-40B4-BE49-F238E27FC236}">
                <a16:creationId xmlns:a16="http://schemas.microsoft.com/office/drawing/2014/main" id="{C1D84C26-6E39-EA35-DCCE-22300661F57F}"/>
              </a:ext>
            </a:extLst>
          </p:cNvPr>
          <p:cNvSpPr txBox="1"/>
          <p:nvPr/>
        </p:nvSpPr>
        <p:spPr>
          <a:xfrm>
            <a:off x="825335" y="2285999"/>
            <a:ext cx="7143008" cy="341632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Yes, There are missing time stamps which cause </a:t>
            </a:r>
            <a:r>
              <a:rPr lang="en-GB" dirty="0" err="1">
                <a:solidFill>
                  <a:prstClr val="white"/>
                </a:solidFill>
                <a:latin typeface="Posterama" panose="020B0504020200020000" pitchFamily="34" charset="0"/>
                <a:ea typeface="微软雅黑"/>
                <a:cs typeface="Posterama" panose="020B0504020200020000" pitchFamily="34" charset="0"/>
              </a:rPr>
              <a:t>discontunity</a:t>
            </a: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GB" sz="18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Before padding the time series we must ensure there are no duplicates in the sense at same time stamp at same </a:t>
            </a:r>
            <a:r>
              <a:rPr lang="en-GB" dirty="0" err="1">
                <a:solidFill>
                  <a:prstClr val="white"/>
                </a:solidFill>
                <a:latin typeface="Posterama" panose="020B0504020200020000" pitchFamily="34" charset="0"/>
                <a:ea typeface="微软雅黑"/>
                <a:cs typeface="Posterama" panose="020B0504020200020000" pitchFamily="34" charset="0"/>
              </a:rPr>
              <a:t>farm_id</a:t>
            </a:r>
            <a:r>
              <a:rPr lang="en-GB" dirty="0">
                <a:solidFill>
                  <a:prstClr val="white"/>
                </a:solidFill>
                <a:latin typeface="Posterama" panose="020B0504020200020000" pitchFamily="34" charset="0"/>
                <a:ea typeface="微软雅黑"/>
                <a:cs typeface="Posterama" panose="020B0504020200020000" pitchFamily="34" charset="0"/>
              </a:rPr>
              <a:t> should not have more than one record .so ,There are time stamp may have similar records need to aggregate on attribute wise</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Then re </a:t>
            </a:r>
            <a:r>
              <a:rPr lang="en-GB" dirty="0" err="1">
                <a:solidFill>
                  <a:prstClr val="white"/>
                </a:solidFill>
                <a:latin typeface="Posterama" panose="020B0504020200020000" pitchFamily="34" charset="0"/>
                <a:ea typeface="微软雅黑"/>
                <a:cs typeface="Posterama" panose="020B0504020200020000" pitchFamily="34" charset="0"/>
              </a:rPr>
              <a:t>indext</a:t>
            </a:r>
            <a:r>
              <a:rPr lang="en-GB" dirty="0">
                <a:solidFill>
                  <a:prstClr val="white"/>
                </a:solidFill>
                <a:latin typeface="Posterama" panose="020B0504020200020000" pitchFamily="34" charset="0"/>
                <a:ea typeface="微软雅黑"/>
                <a:cs typeface="Posterama" panose="020B0504020200020000" pitchFamily="34" charset="0"/>
              </a:rPr>
              <a:t> the data with padding series </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dirty="0">
                <a:solidFill>
                  <a:prstClr val="white"/>
                </a:solidFill>
                <a:latin typeface="Posterama" panose="020B0504020200020000" pitchFamily="34" charset="0"/>
                <a:ea typeface="微软雅黑"/>
                <a:cs typeface="Posterama" panose="020B0504020200020000" pitchFamily="34" charset="0"/>
              </a:rPr>
              <a:t>Except Date column we have null values to impute</a:t>
            </a:r>
          </a:p>
          <a:p>
            <a:pPr>
              <a:lnSpc>
                <a:spcPct val="100000"/>
              </a:lnSpc>
              <a:spcBef>
                <a:spcPts val="0"/>
              </a:spcBef>
            </a:pPr>
            <a:r>
              <a:rPr lang="en-GB"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E90340A3-FD03-B24C-8496-1AB766417684}"/>
              </a:ext>
            </a:extLst>
          </p:cNvPr>
          <p:cNvPicPr>
            <a:picLocks noChangeAspect="1"/>
          </p:cNvPicPr>
          <p:nvPr/>
        </p:nvPicPr>
        <p:blipFill>
          <a:blip r:embed="rId2"/>
          <a:stretch>
            <a:fillRect/>
          </a:stretch>
        </p:blipFill>
        <p:spPr>
          <a:xfrm>
            <a:off x="8168864" y="2410691"/>
            <a:ext cx="3622392" cy="2277476"/>
          </a:xfrm>
          <a:prstGeom prst="rect">
            <a:avLst/>
          </a:prstGeom>
        </p:spPr>
      </p:pic>
    </p:spTree>
    <p:extLst>
      <p:ext uri="{BB962C8B-B14F-4D97-AF65-F5344CB8AC3E}">
        <p14:creationId xmlns:p14="http://schemas.microsoft.com/office/powerpoint/2010/main" val="14577981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2CEF9-387E-E1F5-EEBB-EA83F95EFC1E}"/>
              </a:ext>
            </a:extLst>
          </p:cNvPr>
          <p:cNvSpPr>
            <a:spLocks noGrp="1"/>
          </p:cNvSpPr>
          <p:nvPr>
            <p:ph type="title"/>
          </p:nvPr>
        </p:nvSpPr>
        <p:spPr/>
        <p:txBody>
          <a:bodyPr/>
          <a:lstStyle/>
          <a:p>
            <a:r>
              <a:rPr lang="en-GB" dirty="0"/>
              <a:t>Data Wrangling</a:t>
            </a:r>
            <a:endParaRPr lang="en-IN" dirty="0"/>
          </a:p>
        </p:txBody>
      </p:sp>
      <p:sp>
        <p:nvSpPr>
          <p:cNvPr id="5" name="TextBox 4">
            <a:extLst>
              <a:ext uri="{FF2B5EF4-FFF2-40B4-BE49-F238E27FC236}">
                <a16:creationId xmlns:a16="http://schemas.microsoft.com/office/drawing/2014/main" id="{C519C21A-1FDD-9F01-34B6-2E9ECAD418D1}"/>
              </a:ext>
            </a:extLst>
          </p:cNvPr>
          <p:cNvSpPr txBox="1"/>
          <p:nvPr/>
        </p:nvSpPr>
        <p:spPr>
          <a:xfrm>
            <a:off x="819398" y="1935678"/>
            <a:ext cx="6644244" cy="3785652"/>
          </a:xfrm>
          <a:prstGeom prst="rect">
            <a:avLst/>
          </a:prstGeom>
        </p:spPr>
        <p:txBody>
          <a:bodyPr wrap="square" rtlCol="0">
            <a:spAutoFit/>
          </a:bodyPr>
          <a:lstStyle/>
          <a:p>
            <a:pPr marL="0" indent="0">
              <a:lnSpc>
                <a:spcPct val="100000"/>
              </a:lnSpc>
              <a:spcBef>
                <a:spcPts val="0"/>
              </a:spcBef>
              <a:buFontTx/>
              <a:buNone/>
            </a:pPr>
            <a:r>
              <a:rPr lang="en-GB" sz="2400" dirty="0">
                <a:solidFill>
                  <a:prstClr val="white"/>
                </a:solidFill>
                <a:latin typeface="Posterama" panose="020B0504020200020000" pitchFamily="34" charset="0"/>
                <a:ea typeface="微软雅黑"/>
                <a:cs typeface="Posterama" panose="020B0504020200020000" pitchFamily="34" charset="0"/>
              </a:rPr>
              <a:t>Is there any null values in the Data?</a:t>
            </a:r>
          </a:p>
          <a:p>
            <a:pPr marL="342900" indent="-342900">
              <a:lnSpc>
                <a:spcPct val="100000"/>
              </a:lnSpc>
              <a:spcBef>
                <a:spcPts val="0"/>
              </a:spcBef>
              <a:buFont typeface="Arial" panose="020B0604020202020204" pitchFamily="34" charset="0"/>
              <a:buChar char="•"/>
            </a:pPr>
            <a:r>
              <a:rPr lang="en-GB" sz="2400" dirty="0" err="1">
                <a:solidFill>
                  <a:prstClr val="white"/>
                </a:solidFill>
                <a:latin typeface="Posterama" panose="020B0504020200020000" pitchFamily="34" charset="0"/>
                <a:ea typeface="微软雅黑"/>
                <a:cs typeface="Posterama" panose="020B0504020200020000" pitchFamily="34" charset="0"/>
              </a:rPr>
              <a:t>Yes,There</a:t>
            </a:r>
            <a:r>
              <a:rPr lang="en-GB" sz="2400" dirty="0">
                <a:solidFill>
                  <a:prstClr val="white"/>
                </a:solidFill>
                <a:latin typeface="Posterama" panose="020B0504020200020000" pitchFamily="34" charset="0"/>
                <a:ea typeface="微软雅黑"/>
                <a:cs typeface="Posterama" panose="020B0504020200020000" pitchFamily="34" charset="0"/>
              </a:rPr>
              <a:t> are many null values in the data if null percentage is above 20% its hard to impute so dropping such columns to reduce overfitting</a:t>
            </a:r>
          </a:p>
          <a:p>
            <a:pPr marL="0" indent="0">
              <a:lnSpc>
                <a:spcPct val="100000"/>
              </a:lnSpc>
              <a:spcBef>
                <a:spcPts val="0"/>
              </a:spcBef>
              <a:buFontTx/>
              <a:buNone/>
            </a:pPr>
            <a:endParaRPr lang="en-GB" sz="24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sz="2400" dirty="0">
                <a:solidFill>
                  <a:prstClr val="white"/>
                </a:solidFill>
                <a:latin typeface="Posterama" panose="020B0504020200020000" pitchFamily="34" charset="0"/>
                <a:ea typeface="微软雅黑"/>
                <a:cs typeface="Posterama" panose="020B0504020200020000" pitchFamily="34" charset="0"/>
              </a:rPr>
              <a:t>How to handle Null values?</a:t>
            </a:r>
          </a:p>
          <a:p>
            <a:pPr marL="342900" indent="-342900">
              <a:lnSpc>
                <a:spcPct val="100000"/>
              </a:lnSpc>
              <a:spcBef>
                <a:spcPts val="0"/>
              </a:spcBef>
              <a:buFont typeface="Arial" panose="020B0604020202020204" pitchFamily="34" charset="0"/>
              <a:buChar char="•"/>
            </a:pPr>
            <a:r>
              <a:rPr lang="en-GB" sz="2400" dirty="0" err="1">
                <a:solidFill>
                  <a:prstClr val="white"/>
                </a:solidFill>
                <a:latin typeface="Posterama" panose="020B0504020200020000" pitchFamily="34" charset="0"/>
                <a:ea typeface="微软雅黑"/>
                <a:cs typeface="Posterama" panose="020B0504020200020000" pitchFamily="34" charset="0"/>
              </a:rPr>
              <a:t>Knn</a:t>
            </a:r>
            <a:r>
              <a:rPr lang="en-GB" sz="2400" dirty="0">
                <a:solidFill>
                  <a:prstClr val="white"/>
                </a:solidFill>
                <a:latin typeface="Posterama" panose="020B0504020200020000" pitchFamily="34" charset="0"/>
                <a:ea typeface="微软雅黑"/>
                <a:cs typeface="Posterama" panose="020B0504020200020000" pitchFamily="34" charset="0"/>
              </a:rPr>
              <a:t> imputer</a:t>
            </a:r>
          </a:p>
          <a:p>
            <a:pPr marL="342900" indent="-342900">
              <a:lnSpc>
                <a:spcPct val="100000"/>
              </a:lnSpc>
              <a:spcBef>
                <a:spcPts val="0"/>
              </a:spcBef>
              <a:buFont typeface="Arial" panose="020B0604020202020204" pitchFamily="34" charset="0"/>
              <a:buChar char="•"/>
            </a:pPr>
            <a:r>
              <a:rPr lang="en-GB" sz="2400" dirty="0">
                <a:solidFill>
                  <a:prstClr val="white"/>
                </a:solidFill>
                <a:latin typeface="Posterama" panose="020B0504020200020000" pitchFamily="34" charset="0"/>
                <a:ea typeface="微软雅黑"/>
                <a:cs typeface="Posterama" panose="020B0504020200020000" pitchFamily="34" charset="0"/>
              </a:rPr>
              <a:t>Iterative imputer</a:t>
            </a:r>
          </a:p>
          <a:p>
            <a:pPr marL="342900" indent="-342900">
              <a:lnSpc>
                <a:spcPct val="100000"/>
              </a:lnSpc>
              <a:spcBef>
                <a:spcPts val="0"/>
              </a:spcBef>
              <a:buFont typeface="Arial" panose="020B0604020202020204" pitchFamily="34" charset="0"/>
              <a:buChar char="•"/>
            </a:pPr>
            <a:r>
              <a:rPr lang="en-GB" sz="2400" dirty="0">
                <a:solidFill>
                  <a:prstClr val="white"/>
                </a:solidFill>
                <a:latin typeface="Posterama" panose="020B0504020200020000" pitchFamily="34" charset="0"/>
                <a:ea typeface="微软雅黑"/>
                <a:cs typeface="Posterama" panose="020B0504020200020000" pitchFamily="34" charset="0"/>
              </a:rPr>
              <a:t>linear interpolation</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D8BDA760-ADC7-56DD-6DBD-66AFA42B796B}"/>
              </a:ext>
            </a:extLst>
          </p:cNvPr>
          <p:cNvPicPr>
            <a:picLocks noChangeAspect="1"/>
          </p:cNvPicPr>
          <p:nvPr/>
        </p:nvPicPr>
        <p:blipFill>
          <a:blip r:embed="rId2"/>
          <a:stretch>
            <a:fillRect/>
          </a:stretch>
        </p:blipFill>
        <p:spPr>
          <a:xfrm>
            <a:off x="7463642" y="2133395"/>
            <a:ext cx="4075215" cy="2964370"/>
          </a:xfrm>
          <a:prstGeom prst="rect">
            <a:avLst/>
          </a:prstGeom>
        </p:spPr>
      </p:pic>
    </p:spTree>
    <p:extLst>
      <p:ext uri="{BB962C8B-B14F-4D97-AF65-F5344CB8AC3E}">
        <p14:creationId xmlns:p14="http://schemas.microsoft.com/office/powerpoint/2010/main" val="249622379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0D901-48CC-397D-8911-FA424AD001AB}"/>
              </a:ext>
            </a:extLst>
          </p:cNvPr>
          <p:cNvSpPr>
            <a:spLocks noGrp="1"/>
          </p:cNvSpPr>
          <p:nvPr>
            <p:ph type="title"/>
          </p:nvPr>
        </p:nvSpPr>
        <p:spPr/>
        <p:txBody>
          <a:bodyPr/>
          <a:lstStyle/>
          <a:p>
            <a:r>
              <a:rPr lang="en-IN" dirty="0"/>
              <a:t>Iterative Imputer:</a:t>
            </a:r>
          </a:p>
        </p:txBody>
      </p:sp>
      <p:sp>
        <p:nvSpPr>
          <p:cNvPr id="5" name="TextBox 4">
            <a:extLst>
              <a:ext uri="{FF2B5EF4-FFF2-40B4-BE49-F238E27FC236}">
                <a16:creationId xmlns:a16="http://schemas.microsoft.com/office/drawing/2014/main" id="{C53639C1-FCDB-5FB5-21FA-A5A24CE91683}"/>
              </a:ext>
            </a:extLst>
          </p:cNvPr>
          <p:cNvSpPr txBox="1"/>
          <p:nvPr/>
        </p:nvSpPr>
        <p:spPr>
          <a:xfrm>
            <a:off x="748145" y="1870364"/>
            <a:ext cx="6038603" cy="3970318"/>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dirty="0">
                <a:solidFill>
                  <a:prstClr val="white"/>
                </a:solidFill>
                <a:latin typeface="Posterama" panose="020B0504020200020000" pitchFamily="34" charset="0"/>
                <a:ea typeface="微软雅黑"/>
                <a:cs typeface="Posterama" panose="020B0504020200020000" pitchFamily="34" charset="0"/>
              </a:rPr>
              <a:t>Iterative Imputer is a machine learning technique used for imputing missing values in a dataset. It works by filling in the missing values with predicted values that are generated by iterating over the features of the dataset.</a:t>
            </a:r>
          </a:p>
          <a:p>
            <a:pPr marL="285750" indent="-285750">
              <a:lnSpc>
                <a:spcPct val="100000"/>
              </a:lnSpc>
              <a:spcBef>
                <a:spcPts val="0"/>
              </a:spcBef>
              <a:buFont typeface="Arial" panose="020B0604020202020204" pitchFamily="34" charset="0"/>
              <a:buChar char="•"/>
            </a:pPr>
            <a:endParaRPr lang="en-US" sz="18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1800" dirty="0">
                <a:solidFill>
                  <a:prstClr val="white"/>
                </a:solidFill>
                <a:latin typeface="Posterama" panose="020B0504020200020000" pitchFamily="34" charset="0"/>
                <a:ea typeface="微软雅黑"/>
                <a:cs typeface="Posterama" panose="020B0504020200020000" pitchFamily="34" charset="0"/>
              </a:rPr>
              <a:t>The iterative imputer algorithm uses a regression model to predict the missing values for each feature, and then repeats this process until the missing values converge to a stable solution. The algorithm is based on the idea that the missing values in a dataset are not completely random, but rather are correlated with other features in the dataset.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ED0C3AA6-FA38-0361-D88C-87C6E41BE4D4}"/>
              </a:ext>
            </a:extLst>
          </p:cNvPr>
          <p:cNvPicPr>
            <a:picLocks noChangeAspect="1"/>
          </p:cNvPicPr>
          <p:nvPr/>
        </p:nvPicPr>
        <p:blipFill>
          <a:blip r:embed="rId2"/>
          <a:stretch>
            <a:fillRect/>
          </a:stretch>
        </p:blipFill>
        <p:spPr>
          <a:xfrm>
            <a:off x="6682924" y="2125682"/>
            <a:ext cx="5156776" cy="3006519"/>
          </a:xfrm>
          <a:prstGeom prst="rect">
            <a:avLst/>
          </a:prstGeom>
        </p:spPr>
      </p:pic>
    </p:spTree>
    <p:extLst>
      <p:ext uri="{BB962C8B-B14F-4D97-AF65-F5344CB8AC3E}">
        <p14:creationId xmlns:p14="http://schemas.microsoft.com/office/powerpoint/2010/main" val="16417930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DF1F67-7422-42B8-53CA-EA0B43F699F8}"/>
              </a:ext>
            </a:extLst>
          </p:cNvPr>
          <p:cNvSpPr>
            <a:spLocks noGrp="1"/>
          </p:cNvSpPr>
          <p:nvPr>
            <p:ph type="ftr" sz="quarter" idx="28"/>
          </p:nvPr>
        </p:nvSpPr>
        <p:spPr>
          <a:xfrm>
            <a:off x="1235033" y="5640779"/>
            <a:ext cx="4114800" cy="396001"/>
          </a:xfrm>
        </p:spPr>
        <p:txBody>
          <a:bodyPr/>
          <a:lstStyle/>
          <a:p>
            <a:r>
              <a:rPr lang="en-US" sz="1600" dirty="0"/>
              <a:t>Plot yield vs Time with various farms</a:t>
            </a:r>
            <a:endParaRPr lang="en-US" sz="1600" noProof="0" dirty="0"/>
          </a:p>
        </p:txBody>
      </p:sp>
      <p:pic>
        <p:nvPicPr>
          <p:cNvPr id="6" name="Picture 5">
            <a:extLst>
              <a:ext uri="{FF2B5EF4-FFF2-40B4-BE49-F238E27FC236}">
                <a16:creationId xmlns:a16="http://schemas.microsoft.com/office/drawing/2014/main" id="{3D8778CD-AC2B-DD26-BDFB-96CD8BDCF19D}"/>
              </a:ext>
            </a:extLst>
          </p:cNvPr>
          <p:cNvPicPr>
            <a:picLocks noChangeAspect="1"/>
          </p:cNvPicPr>
          <p:nvPr/>
        </p:nvPicPr>
        <p:blipFill>
          <a:blip r:embed="rId2"/>
          <a:stretch>
            <a:fillRect/>
          </a:stretch>
        </p:blipFill>
        <p:spPr>
          <a:xfrm>
            <a:off x="587829" y="1878710"/>
            <a:ext cx="5017324" cy="3548556"/>
          </a:xfrm>
          <a:prstGeom prst="rect">
            <a:avLst/>
          </a:prstGeom>
        </p:spPr>
      </p:pic>
      <p:pic>
        <p:nvPicPr>
          <p:cNvPr id="8" name="Picture 7">
            <a:extLst>
              <a:ext uri="{FF2B5EF4-FFF2-40B4-BE49-F238E27FC236}">
                <a16:creationId xmlns:a16="http://schemas.microsoft.com/office/drawing/2014/main" id="{0ACE5B9A-4281-AC3B-BFE5-D5F7B46D00FF}"/>
              </a:ext>
            </a:extLst>
          </p:cNvPr>
          <p:cNvPicPr>
            <a:picLocks noChangeAspect="1"/>
          </p:cNvPicPr>
          <p:nvPr/>
        </p:nvPicPr>
        <p:blipFill>
          <a:blip r:embed="rId3"/>
          <a:stretch>
            <a:fillRect/>
          </a:stretch>
        </p:blipFill>
        <p:spPr>
          <a:xfrm>
            <a:off x="5759532" y="1878710"/>
            <a:ext cx="5795157" cy="3596122"/>
          </a:xfrm>
          <a:prstGeom prst="rect">
            <a:avLst/>
          </a:prstGeom>
        </p:spPr>
      </p:pic>
      <p:sp>
        <p:nvSpPr>
          <p:cNvPr id="9" name="TextBox 8">
            <a:extLst>
              <a:ext uri="{FF2B5EF4-FFF2-40B4-BE49-F238E27FC236}">
                <a16:creationId xmlns:a16="http://schemas.microsoft.com/office/drawing/2014/main" id="{59ECED34-702E-BEE6-D3C0-66619B386DA2}"/>
              </a:ext>
            </a:extLst>
          </p:cNvPr>
          <p:cNvSpPr txBox="1"/>
          <p:nvPr/>
        </p:nvSpPr>
        <p:spPr>
          <a:xfrm>
            <a:off x="6216732" y="5669502"/>
            <a:ext cx="5041076" cy="338554"/>
          </a:xfrm>
          <a:prstGeom prst="rect">
            <a:avLst/>
          </a:prstGeom>
        </p:spPr>
        <p:txBody>
          <a:bodyPr wrap="square" rtlCol="0">
            <a:spAutoFit/>
          </a:bodyPr>
          <a:lstStyle/>
          <a:p>
            <a:pPr marL="0" indent="0">
              <a:lnSpc>
                <a:spcPct val="100000"/>
              </a:lnSpc>
              <a:spcBef>
                <a:spcPts val="0"/>
              </a:spcBef>
              <a:buFontTx/>
              <a:buNone/>
            </a:pPr>
            <a:r>
              <a:rPr lang="en-GB" sz="1600" dirty="0">
                <a:solidFill>
                  <a:prstClr val="white"/>
                </a:solidFill>
                <a:latin typeface="Posterama" panose="020B0504020200020000" pitchFamily="34" charset="0"/>
                <a:ea typeface="微软雅黑"/>
                <a:cs typeface="Posterama" panose="020B0504020200020000" pitchFamily="34" charset="0"/>
              </a:rPr>
              <a:t>Plot Exogenous variables to time</a:t>
            </a:r>
            <a:endParaRPr lang="en-IN" sz="16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54412331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4F07-506D-0859-6C4C-A0EA0D8F4261}"/>
              </a:ext>
            </a:extLst>
          </p:cNvPr>
          <p:cNvSpPr>
            <a:spLocks noGrp="1"/>
          </p:cNvSpPr>
          <p:nvPr>
            <p:ph type="title"/>
          </p:nvPr>
        </p:nvSpPr>
        <p:spPr/>
        <p:txBody>
          <a:bodyPr/>
          <a:lstStyle/>
          <a:p>
            <a:r>
              <a:rPr lang="en-GB" dirty="0"/>
              <a:t>Train test split</a:t>
            </a:r>
            <a:endParaRPr lang="en-IN" dirty="0"/>
          </a:p>
        </p:txBody>
      </p:sp>
      <p:pic>
        <p:nvPicPr>
          <p:cNvPr id="6" name="Picture 5">
            <a:extLst>
              <a:ext uri="{FF2B5EF4-FFF2-40B4-BE49-F238E27FC236}">
                <a16:creationId xmlns:a16="http://schemas.microsoft.com/office/drawing/2014/main" id="{CEF21193-2249-A12F-1FD7-A5172993D4FA}"/>
              </a:ext>
            </a:extLst>
          </p:cNvPr>
          <p:cNvPicPr>
            <a:picLocks noChangeAspect="1"/>
          </p:cNvPicPr>
          <p:nvPr/>
        </p:nvPicPr>
        <p:blipFill>
          <a:blip r:embed="rId2"/>
          <a:stretch>
            <a:fillRect/>
          </a:stretch>
        </p:blipFill>
        <p:spPr>
          <a:xfrm>
            <a:off x="967840" y="1459970"/>
            <a:ext cx="10028712" cy="3515791"/>
          </a:xfrm>
          <a:prstGeom prst="rect">
            <a:avLst/>
          </a:prstGeom>
        </p:spPr>
      </p:pic>
      <p:sp>
        <p:nvSpPr>
          <p:cNvPr id="10" name="TextBox 9">
            <a:extLst>
              <a:ext uri="{FF2B5EF4-FFF2-40B4-BE49-F238E27FC236}">
                <a16:creationId xmlns:a16="http://schemas.microsoft.com/office/drawing/2014/main" id="{1B34D339-F832-45E9-94F6-2094036A87DC}"/>
              </a:ext>
            </a:extLst>
          </p:cNvPr>
          <p:cNvSpPr txBox="1"/>
          <p:nvPr/>
        </p:nvSpPr>
        <p:spPr>
          <a:xfrm>
            <a:off x="1134093" y="5456712"/>
            <a:ext cx="8799615" cy="646331"/>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800" dirty="0">
                <a:solidFill>
                  <a:prstClr val="white"/>
                </a:solidFill>
                <a:latin typeface="Posterama" panose="020B0504020200020000" pitchFamily="34" charset="0"/>
                <a:ea typeface="微软雅黑"/>
                <a:cs typeface="Posterama" panose="020B0504020200020000" pitchFamily="34" charset="0"/>
              </a:rPr>
              <a:t>Train data consists of 11 months data </a:t>
            </a:r>
            <a:r>
              <a:rPr lang="en-US" sz="1800" dirty="0" err="1">
                <a:solidFill>
                  <a:prstClr val="white"/>
                </a:solidFill>
                <a:latin typeface="Posterama" panose="020B0504020200020000" pitchFamily="34" charset="0"/>
                <a:ea typeface="微软雅黑"/>
                <a:cs typeface="Posterama" panose="020B0504020200020000" pitchFamily="34" charset="0"/>
              </a:rPr>
              <a:t>i.e</a:t>
            </a:r>
            <a:r>
              <a:rPr lang="en-US" sz="1800" dirty="0">
                <a:solidFill>
                  <a:prstClr val="white"/>
                </a:solidFill>
                <a:latin typeface="Posterama" panose="020B0504020200020000" pitchFamily="34" charset="0"/>
                <a:ea typeface="微软雅黑"/>
                <a:cs typeface="Posterama" panose="020B0504020200020000" pitchFamily="34" charset="0"/>
              </a:rPr>
              <a:t> (Jan-2016-November -2016)</a:t>
            </a:r>
          </a:p>
          <a:p>
            <a:pPr marL="285750" indent="-285750">
              <a:lnSpc>
                <a:spcPct val="100000"/>
              </a:lnSpc>
              <a:spcBef>
                <a:spcPts val="0"/>
              </a:spcBef>
              <a:buFont typeface="Arial" panose="020B0604020202020204" pitchFamily="34" charset="0"/>
              <a:buChar char="•"/>
            </a:pPr>
            <a:r>
              <a:rPr lang="en-US" sz="1800" dirty="0">
                <a:solidFill>
                  <a:prstClr val="white"/>
                </a:solidFill>
                <a:latin typeface="Posterama" panose="020B0504020200020000" pitchFamily="34" charset="0"/>
                <a:ea typeface="微软雅黑"/>
                <a:cs typeface="Posterama" panose="020B0504020200020000" pitchFamily="34" charset="0"/>
              </a:rPr>
              <a:t>Test data with 1 Month </a:t>
            </a:r>
            <a:r>
              <a:rPr lang="en-US" sz="1800" dirty="0" err="1">
                <a:solidFill>
                  <a:prstClr val="white"/>
                </a:solidFill>
                <a:latin typeface="Posterama" panose="020B0504020200020000" pitchFamily="34" charset="0"/>
                <a:ea typeface="微软雅黑"/>
                <a:cs typeface="Posterama" panose="020B0504020200020000" pitchFamily="34" charset="0"/>
              </a:rPr>
              <a:t>i.e</a:t>
            </a:r>
            <a:r>
              <a:rPr lang="en-US" sz="1800" dirty="0">
                <a:solidFill>
                  <a:prstClr val="white"/>
                </a:solidFill>
                <a:latin typeface="Posterama" panose="020B0504020200020000" pitchFamily="34" charset="0"/>
                <a:ea typeface="微软雅黑"/>
                <a:cs typeface="Posterama" panose="020B0504020200020000" pitchFamily="34" charset="0"/>
              </a:rPr>
              <a:t> (Dec 2016)</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30020541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D961-1987-47AA-E04A-A4F552EF346E}"/>
              </a:ext>
            </a:extLst>
          </p:cNvPr>
          <p:cNvSpPr>
            <a:spLocks noGrp="1"/>
          </p:cNvSpPr>
          <p:nvPr>
            <p:ph type="title"/>
          </p:nvPr>
        </p:nvSpPr>
        <p:spPr>
          <a:xfrm>
            <a:off x="3379243" y="506944"/>
            <a:ext cx="5178895" cy="1115434"/>
          </a:xfrm>
        </p:spPr>
        <p:txBody>
          <a:bodyPr/>
          <a:lstStyle/>
          <a:p>
            <a:r>
              <a:rPr lang="en-GB" dirty="0"/>
              <a:t>Model Building</a:t>
            </a:r>
            <a:endParaRPr lang="en-IN" dirty="0"/>
          </a:p>
        </p:txBody>
      </p:sp>
      <p:pic>
        <p:nvPicPr>
          <p:cNvPr id="6" name="Picture 5">
            <a:extLst>
              <a:ext uri="{FF2B5EF4-FFF2-40B4-BE49-F238E27FC236}">
                <a16:creationId xmlns:a16="http://schemas.microsoft.com/office/drawing/2014/main" id="{26482FCB-6502-A2E7-13BE-37B5ACC3B083}"/>
              </a:ext>
            </a:extLst>
          </p:cNvPr>
          <p:cNvPicPr>
            <a:picLocks noChangeAspect="1"/>
          </p:cNvPicPr>
          <p:nvPr/>
        </p:nvPicPr>
        <p:blipFill>
          <a:blip r:embed="rId2"/>
          <a:stretch>
            <a:fillRect/>
          </a:stretch>
        </p:blipFill>
        <p:spPr>
          <a:xfrm>
            <a:off x="1549731" y="1588556"/>
            <a:ext cx="8110846" cy="4762500"/>
          </a:xfrm>
          <a:prstGeom prst="rect">
            <a:avLst/>
          </a:prstGeom>
        </p:spPr>
      </p:pic>
    </p:spTree>
    <p:extLst>
      <p:ext uri="{BB962C8B-B14F-4D97-AF65-F5344CB8AC3E}">
        <p14:creationId xmlns:p14="http://schemas.microsoft.com/office/powerpoint/2010/main" val="13472544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81426-D807-07C9-6860-55F77DAC16C2}"/>
              </a:ext>
            </a:extLst>
          </p:cNvPr>
          <p:cNvSpPr>
            <a:spLocks noGrp="1"/>
          </p:cNvSpPr>
          <p:nvPr>
            <p:ph type="title"/>
          </p:nvPr>
        </p:nvSpPr>
        <p:spPr/>
        <p:txBody>
          <a:bodyPr/>
          <a:lstStyle/>
          <a:p>
            <a:r>
              <a:rPr lang="en-GB" dirty="0"/>
              <a:t>Model –Approaches</a:t>
            </a:r>
            <a:endParaRPr lang="en-IN" dirty="0"/>
          </a:p>
        </p:txBody>
      </p:sp>
      <p:sp>
        <p:nvSpPr>
          <p:cNvPr id="6" name="TextBox 5">
            <a:extLst>
              <a:ext uri="{FF2B5EF4-FFF2-40B4-BE49-F238E27FC236}">
                <a16:creationId xmlns:a16="http://schemas.microsoft.com/office/drawing/2014/main" id="{490E55A9-7FC6-0644-5C36-813ACBDA1BEF}"/>
              </a:ext>
            </a:extLst>
          </p:cNvPr>
          <p:cNvSpPr txBox="1"/>
          <p:nvPr/>
        </p:nvSpPr>
        <p:spPr>
          <a:xfrm>
            <a:off x="920339" y="1840675"/>
            <a:ext cx="8603672" cy="2308324"/>
          </a:xfrm>
          <a:prstGeom prst="rect">
            <a:avLst/>
          </a:prstGeom>
        </p:spPr>
        <p:txBody>
          <a:bodyPr wrap="square" rtlCol="0">
            <a:spAutoFit/>
          </a:bodyPr>
          <a:lstStyle/>
          <a:p>
            <a:pPr marL="0" indent="0">
              <a:lnSpc>
                <a:spcPct val="100000"/>
              </a:lnSpc>
              <a:spcBef>
                <a:spcPts val="0"/>
              </a:spcBef>
              <a:buFontTx/>
              <a:buNone/>
            </a:pPr>
            <a:r>
              <a:rPr lang="en-GB" sz="1800" b="1" dirty="0">
                <a:solidFill>
                  <a:prstClr val="white"/>
                </a:solidFill>
                <a:latin typeface="Posterama" panose="020B0504020200020000" pitchFamily="34" charset="0"/>
                <a:ea typeface="微软雅黑"/>
                <a:cs typeface="Posterama" panose="020B0504020200020000" pitchFamily="34" charset="0"/>
              </a:rPr>
              <a:t>Approach-1</a:t>
            </a:r>
            <a:r>
              <a:rPr lang="en-GB" sz="1800" dirty="0">
                <a:solidFill>
                  <a:prstClr val="white"/>
                </a:solidFill>
                <a:latin typeface="Posterama" panose="020B0504020200020000" pitchFamily="34" charset="0"/>
                <a:ea typeface="微软雅黑"/>
                <a:cs typeface="Posterama" panose="020B0504020200020000" pitchFamily="34" charset="0"/>
              </a:rPr>
              <a:t>: Traditional Time series starting with AR,MA,ARMA,ARIMA</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sz="1800" b="1" dirty="0">
                <a:solidFill>
                  <a:prstClr val="white"/>
                </a:solidFill>
                <a:latin typeface="Posterama" panose="020B0504020200020000" pitchFamily="34" charset="0"/>
                <a:ea typeface="微软雅黑"/>
                <a:cs typeface="Posterama" panose="020B0504020200020000" pitchFamily="34" charset="0"/>
              </a:rPr>
              <a:t>Approach-2</a:t>
            </a:r>
            <a:r>
              <a:rPr lang="en-GB" sz="1800" dirty="0">
                <a:solidFill>
                  <a:prstClr val="white"/>
                </a:solidFill>
                <a:latin typeface="Posterama" panose="020B0504020200020000" pitchFamily="34" charset="0"/>
                <a:ea typeface="微软雅黑"/>
                <a:cs typeface="Posterama" panose="020B0504020200020000" pitchFamily="34" charset="0"/>
              </a:rPr>
              <a:t>: conversion of time series into lags and do </a:t>
            </a:r>
            <a:r>
              <a:rPr lang="en-GB" sz="1800" dirty="0" err="1">
                <a:solidFill>
                  <a:prstClr val="white"/>
                </a:solidFill>
                <a:latin typeface="Posterama" panose="020B0504020200020000" pitchFamily="34" charset="0"/>
                <a:ea typeface="微软雅黑"/>
                <a:cs typeface="Posterama" panose="020B0504020200020000" pitchFamily="34" charset="0"/>
              </a:rPr>
              <a:t>lgbm</a:t>
            </a:r>
            <a:r>
              <a:rPr lang="en-GB" sz="1800" dirty="0">
                <a:solidFill>
                  <a:prstClr val="white"/>
                </a:solidFill>
                <a:latin typeface="Posterama" panose="020B0504020200020000" pitchFamily="34" charset="0"/>
                <a:ea typeface="微软雅黑"/>
                <a:cs typeface="Posterama" panose="020B0504020200020000" pitchFamily="34" charset="0"/>
              </a:rPr>
              <a:t> and </a:t>
            </a:r>
            <a:r>
              <a:rPr lang="en-GB" sz="1800" dirty="0" err="1">
                <a:solidFill>
                  <a:prstClr val="white"/>
                </a:solidFill>
                <a:latin typeface="Posterama" panose="020B0504020200020000" pitchFamily="34" charset="0"/>
                <a:ea typeface="微软雅黑"/>
                <a:cs typeface="Posterama" panose="020B0504020200020000" pitchFamily="34" charset="0"/>
              </a:rPr>
              <a:t>xgboost</a:t>
            </a:r>
            <a:r>
              <a:rPr lang="en-GB" sz="1800" dirty="0">
                <a:solidFill>
                  <a:prstClr val="white"/>
                </a:solidFill>
                <a:latin typeface="Posterama" panose="020B0504020200020000" pitchFamily="34" charset="0"/>
                <a:ea typeface="微软雅黑"/>
                <a:cs typeface="Posterama" panose="020B0504020200020000" pitchFamily="34" charset="0"/>
              </a:rPr>
              <a:t> for every farm</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sz="1800" b="1" dirty="0">
                <a:solidFill>
                  <a:prstClr val="white"/>
                </a:solidFill>
                <a:latin typeface="Posterama" panose="020B0504020200020000" pitchFamily="34" charset="0"/>
                <a:ea typeface="微软雅黑"/>
                <a:cs typeface="Posterama" panose="020B0504020200020000" pitchFamily="34" charset="0"/>
              </a:rPr>
              <a:t>Approch-3</a:t>
            </a:r>
            <a:r>
              <a:rPr lang="en-GB" sz="1800" dirty="0">
                <a:solidFill>
                  <a:prstClr val="white"/>
                </a:solidFill>
                <a:latin typeface="Posterama" panose="020B0504020200020000" pitchFamily="34" charset="0"/>
                <a:ea typeface="微软雅黑"/>
                <a:cs typeface="Posterama" panose="020B0504020200020000" pitchFamily="34" charset="0"/>
              </a:rPr>
              <a:t>: Moved to Deep learning </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GB" sz="1800" b="1" dirty="0">
                <a:solidFill>
                  <a:prstClr val="white"/>
                </a:solidFill>
                <a:latin typeface="Posterama" panose="020B0504020200020000" pitchFamily="34" charset="0"/>
                <a:ea typeface="微软雅黑"/>
                <a:cs typeface="Posterama" panose="020B0504020200020000" pitchFamily="34" charset="0"/>
              </a:rPr>
              <a:t>Approach-4</a:t>
            </a:r>
            <a:r>
              <a:rPr lang="en-GB" sz="1800" dirty="0">
                <a:solidFill>
                  <a:prstClr val="white"/>
                </a:solidFill>
                <a:latin typeface="Posterama" panose="020B0504020200020000" pitchFamily="34" charset="0"/>
                <a:ea typeface="微软雅黑"/>
                <a:cs typeface="Posterama" panose="020B0504020200020000" pitchFamily="34" charset="0"/>
              </a:rPr>
              <a:t> : </a:t>
            </a:r>
            <a:r>
              <a:rPr lang="en-GB" sz="1800" dirty="0" err="1">
                <a:solidFill>
                  <a:prstClr val="white"/>
                </a:solidFill>
                <a:latin typeface="Posterama" panose="020B0504020200020000" pitchFamily="34" charset="0"/>
                <a:ea typeface="微软雅黑"/>
                <a:cs typeface="Posterama" panose="020B0504020200020000" pitchFamily="34" charset="0"/>
              </a:rPr>
              <a:t>Hirerarchal</a:t>
            </a:r>
            <a:r>
              <a:rPr lang="en-GB" sz="1800" dirty="0">
                <a:solidFill>
                  <a:prstClr val="white"/>
                </a:solidFill>
                <a:latin typeface="Posterama" panose="020B0504020200020000" pitchFamily="34" charset="0"/>
                <a:ea typeface="微软雅黑"/>
                <a:cs typeface="Posterama" panose="020B0504020200020000" pitchFamily="34" charset="0"/>
              </a:rPr>
              <a:t> Time series with bottom up approach </a:t>
            </a:r>
          </a:p>
        </p:txBody>
      </p:sp>
      <p:sp>
        <p:nvSpPr>
          <p:cNvPr id="7" name="TextBox 6">
            <a:extLst>
              <a:ext uri="{FF2B5EF4-FFF2-40B4-BE49-F238E27FC236}">
                <a16:creationId xmlns:a16="http://schemas.microsoft.com/office/drawing/2014/main" id="{7924F562-C5E7-100D-FC54-3F13C5D9D5D5}"/>
              </a:ext>
            </a:extLst>
          </p:cNvPr>
          <p:cNvSpPr txBox="1"/>
          <p:nvPr/>
        </p:nvSpPr>
        <p:spPr>
          <a:xfrm>
            <a:off x="813460" y="4714504"/>
            <a:ext cx="9256815" cy="830997"/>
          </a:xfrm>
          <a:prstGeom prst="rect">
            <a:avLst/>
          </a:prstGeom>
        </p:spPr>
        <p:txBody>
          <a:bodyPr wrap="square" rtlCol="0">
            <a:spAutoFit/>
          </a:bodyPr>
          <a:lstStyle/>
          <a:p>
            <a:pPr marL="0" indent="0">
              <a:lnSpc>
                <a:spcPct val="100000"/>
              </a:lnSpc>
              <a:spcBef>
                <a:spcPts val="0"/>
              </a:spcBef>
              <a:buFontTx/>
              <a:buNone/>
            </a:pPr>
            <a:r>
              <a:rPr lang="en-GB" sz="2400" dirty="0" err="1">
                <a:solidFill>
                  <a:srgbClr val="FFFF00"/>
                </a:solidFill>
                <a:latin typeface="Posterama" panose="020B0504020200020000" pitchFamily="34" charset="0"/>
                <a:ea typeface="微软雅黑"/>
                <a:cs typeface="Posterama" panose="020B0504020200020000" pitchFamily="34" charset="0"/>
              </a:rPr>
              <a:t>But,But</a:t>
            </a:r>
            <a:r>
              <a:rPr lang="en-GB" sz="2400" dirty="0">
                <a:solidFill>
                  <a:srgbClr val="FFFF00"/>
                </a:solidFill>
                <a:latin typeface="Posterama" panose="020B0504020200020000" pitchFamily="34" charset="0"/>
                <a:ea typeface="微软雅黑"/>
                <a:cs typeface="Posterama" panose="020B0504020200020000" pitchFamily="34" charset="0"/>
              </a:rPr>
              <a:t>, training time takes hours for single </a:t>
            </a:r>
            <a:r>
              <a:rPr lang="en-GB" sz="2400" dirty="0" err="1">
                <a:solidFill>
                  <a:srgbClr val="FFFF00"/>
                </a:solidFill>
                <a:latin typeface="Posterama" panose="020B0504020200020000" pitchFamily="34" charset="0"/>
                <a:ea typeface="微软雅黑"/>
                <a:cs typeface="Posterama" panose="020B0504020200020000" pitchFamily="34" charset="0"/>
              </a:rPr>
              <a:t>ingredient,because</a:t>
            </a:r>
            <a:r>
              <a:rPr lang="en-GB" sz="2400" dirty="0">
                <a:solidFill>
                  <a:srgbClr val="FFFF00"/>
                </a:solidFill>
                <a:latin typeface="Posterama" panose="020B0504020200020000" pitchFamily="34" charset="0"/>
                <a:ea typeface="微软雅黑"/>
                <a:cs typeface="Posterama" panose="020B0504020200020000" pitchFamily="34" charset="0"/>
              </a:rPr>
              <a:t> these libraries </a:t>
            </a:r>
            <a:r>
              <a:rPr lang="en-GB" sz="2400" dirty="0" err="1">
                <a:solidFill>
                  <a:srgbClr val="FFFF00"/>
                </a:solidFill>
                <a:latin typeface="Posterama" panose="020B0504020200020000" pitchFamily="34" charset="0"/>
                <a:ea typeface="微软雅黑"/>
                <a:cs typeface="Posterama" panose="020B0504020200020000" pitchFamily="34" charset="0"/>
              </a:rPr>
              <a:t>doesnot</a:t>
            </a:r>
            <a:r>
              <a:rPr lang="en-GB" sz="2400" dirty="0">
                <a:solidFill>
                  <a:srgbClr val="FFFF00"/>
                </a:solidFill>
                <a:latin typeface="Posterama" panose="020B0504020200020000" pitchFamily="34" charset="0"/>
                <a:ea typeface="微软雅黑"/>
                <a:cs typeface="Posterama" panose="020B0504020200020000" pitchFamily="34" charset="0"/>
              </a:rPr>
              <a:t> have faster </a:t>
            </a:r>
            <a:r>
              <a:rPr lang="en-GB" sz="2400" dirty="0" err="1">
                <a:solidFill>
                  <a:srgbClr val="FFFF00"/>
                </a:solidFill>
                <a:latin typeface="Posterama" panose="020B0504020200020000" pitchFamily="34" charset="0"/>
                <a:ea typeface="微软雅黑"/>
                <a:cs typeface="Posterama" panose="020B0504020200020000" pitchFamily="34" charset="0"/>
              </a:rPr>
              <a:t>compiling,so</a:t>
            </a:r>
            <a:endParaRPr lang="en-IN" sz="2400" dirty="0">
              <a:solidFill>
                <a:srgbClr val="FFFF00"/>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5583163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061777" y="1509063"/>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824270" y="2706204"/>
            <a:ext cx="4260180" cy="3135387"/>
          </a:xfrm>
        </p:spPr>
        <p:txBody>
          <a:bodyPr/>
          <a:lstStyle/>
          <a:p>
            <a:pPr marL="285750" indent="-285750">
              <a:buFont typeface="Arial" panose="020B0604020202020204" pitchFamily="34" charset="0"/>
              <a:buChar char="•"/>
            </a:pPr>
            <a:r>
              <a:rPr lang="en-US" sz="1800" dirty="0"/>
              <a:t>Accurate yield forecasts help farmers, agricultural companies, and governments to plan for the upcoming season. </a:t>
            </a:r>
          </a:p>
          <a:p>
            <a:pPr marL="285750" indent="-285750">
              <a:buFont typeface="Arial" panose="020B0604020202020204" pitchFamily="34" charset="0"/>
              <a:buChar char="•"/>
            </a:pPr>
            <a:r>
              <a:rPr lang="en-US" sz="1800" dirty="0"/>
              <a:t>By knowing how much yield to expect, they can make informed decisions about the amount of seed, fertilizer, and other inputs needed, as well as the amount of storage and transportation capacity required.</a:t>
            </a:r>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927389" y="115472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pic>
        <p:nvPicPr>
          <p:cNvPr id="7" name="Picture 6">
            <a:extLst>
              <a:ext uri="{FF2B5EF4-FFF2-40B4-BE49-F238E27FC236}">
                <a16:creationId xmlns:a16="http://schemas.microsoft.com/office/drawing/2014/main" id="{53515473-4AE3-B2BF-ADC4-0BF0EE542277}"/>
              </a:ext>
            </a:extLst>
          </p:cNvPr>
          <p:cNvPicPr>
            <a:picLocks noChangeAspect="1"/>
          </p:cNvPicPr>
          <p:nvPr/>
        </p:nvPicPr>
        <p:blipFill>
          <a:blip r:embed="rId2"/>
          <a:stretch>
            <a:fillRect/>
          </a:stretch>
        </p:blipFill>
        <p:spPr>
          <a:xfrm>
            <a:off x="6880860" y="1989117"/>
            <a:ext cx="4771901" cy="3578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5480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5AB6-8CF4-2543-982D-63FB3A4D411A}"/>
              </a:ext>
            </a:extLst>
          </p:cNvPr>
          <p:cNvSpPr>
            <a:spLocks noGrp="1"/>
          </p:cNvSpPr>
          <p:nvPr>
            <p:ph type="title"/>
          </p:nvPr>
        </p:nvSpPr>
        <p:spPr/>
        <p:txBody>
          <a:bodyPr/>
          <a:lstStyle/>
          <a:p>
            <a:r>
              <a:rPr lang="en-GB" dirty="0" err="1"/>
              <a:t>Nixtla</a:t>
            </a:r>
            <a:r>
              <a:rPr lang="en-GB" dirty="0"/>
              <a:t> –</a:t>
            </a:r>
            <a:r>
              <a:rPr lang="en-GB" dirty="0" err="1"/>
              <a:t>Statsforecast</a:t>
            </a:r>
            <a:endParaRPr lang="en-IN" dirty="0"/>
          </a:p>
        </p:txBody>
      </p:sp>
      <p:sp>
        <p:nvSpPr>
          <p:cNvPr id="5" name="TextBox 4">
            <a:extLst>
              <a:ext uri="{FF2B5EF4-FFF2-40B4-BE49-F238E27FC236}">
                <a16:creationId xmlns:a16="http://schemas.microsoft.com/office/drawing/2014/main" id="{FAAB247D-BB58-785E-CDD7-F8B44A78C17E}"/>
              </a:ext>
            </a:extLst>
          </p:cNvPr>
          <p:cNvSpPr txBox="1"/>
          <p:nvPr/>
        </p:nvSpPr>
        <p:spPr>
          <a:xfrm>
            <a:off x="587829" y="1739734"/>
            <a:ext cx="6335485" cy="4247317"/>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Current Python alternatives for statistical models are slow, inaccurate and don’t scale well. So This library that can be used to forecast in production environments or as benchmarks. </a:t>
            </a:r>
            <a:r>
              <a:rPr lang="en-US" sz="1800" dirty="0" err="1">
                <a:solidFill>
                  <a:prstClr val="white"/>
                </a:solidFill>
                <a:latin typeface="Posterama" panose="020B0504020200020000" pitchFamily="34" charset="0"/>
                <a:ea typeface="微软雅黑"/>
                <a:cs typeface="Posterama" panose="020B0504020200020000" pitchFamily="34" charset="0"/>
              </a:rPr>
              <a:t>StatsForecast</a:t>
            </a:r>
            <a:r>
              <a:rPr lang="en-US" sz="1800" dirty="0">
                <a:solidFill>
                  <a:prstClr val="white"/>
                </a:solidFill>
                <a:latin typeface="Posterama" panose="020B0504020200020000" pitchFamily="34" charset="0"/>
                <a:ea typeface="微软雅黑"/>
                <a:cs typeface="Posterama" panose="020B0504020200020000" pitchFamily="34" charset="0"/>
              </a:rPr>
              <a:t> includes an extensive battery of models that can efficiently fit millions of time series.</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b="1" dirty="0">
                <a:solidFill>
                  <a:prstClr val="white"/>
                </a:solidFill>
                <a:latin typeface="Posterama" panose="020B0504020200020000" pitchFamily="34" charset="0"/>
                <a:ea typeface="微软雅黑"/>
                <a:cs typeface="Posterama" panose="020B0504020200020000" pitchFamily="34" charset="0"/>
              </a:rPr>
              <a:t>Features:</a:t>
            </a: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Fastest and most accurate implementations of </a:t>
            </a:r>
            <a:r>
              <a:rPr lang="en-US" sz="1800" dirty="0" err="1">
                <a:solidFill>
                  <a:prstClr val="white"/>
                </a:solidFill>
                <a:latin typeface="Posterama" panose="020B0504020200020000" pitchFamily="34" charset="0"/>
                <a:ea typeface="微软雅黑"/>
                <a:cs typeface="Posterama" panose="020B0504020200020000" pitchFamily="34" charset="0"/>
              </a:rPr>
              <a:t>AutoARIMA</a:t>
            </a:r>
            <a:r>
              <a:rPr lang="en-US" sz="1800" dirty="0">
                <a:solidFill>
                  <a:prstClr val="white"/>
                </a:solidFill>
                <a:latin typeface="Posterama" panose="020B0504020200020000" pitchFamily="34" charset="0"/>
                <a:ea typeface="微软雅黑"/>
                <a:cs typeface="Posterama" panose="020B0504020200020000" pitchFamily="34" charset="0"/>
              </a:rPr>
              <a:t>, </a:t>
            </a:r>
            <a:r>
              <a:rPr lang="en-US" sz="1800" dirty="0" err="1">
                <a:solidFill>
                  <a:prstClr val="white"/>
                </a:solidFill>
                <a:latin typeface="Posterama" panose="020B0504020200020000" pitchFamily="34" charset="0"/>
                <a:ea typeface="微软雅黑"/>
                <a:cs typeface="Posterama" panose="020B0504020200020000" pitchFamily="34" charset="0"/>
              </a:rPr>
              <a:t>AutoETS</a:t>
            </a:r>
            <a:r>
              <a:rPr lang="en-US" sz="1800" dirty="0">
                <a:solidFill>
                  <a:prstClr val="white"/>
                </a:solidFill>
                <a:latin typeface="Posterama" panose="020B0504020200020000" pitchFamily="34" charset="0"/>
                <a:ea typeface="微软雅黑"/>
                <a:cs typeface="Posterama" panose="020B0504020200020000" pitchFamily="34" charset="0"/>
              </a:rPr>
              <a:t>, </a:t>
            </a:r>
            <a:r>
              <a:rPr lang="en-US" sz="1800" dirty="0" err="1">
                <a:solidFill>
                  <a:prstClr val="white"/>
                </a:solidFill>
                <a:latin typeface="Posterama" panose="020B0504020200020000" pitchFamily="34" charset="0"/>
                <a:ea typeface="微软雅黑"/>
                <a:cs typeface="Posterama" panose="020B0504020200020000" pitchFamily="34" charset="0"/>
              </a:rPr>
              <a:t>AutoCES</a:t>
            </a:r>
            <a:r>
              <a:rPr lang="en-US" sz="1800" dirty="0">
                <a:solidFill>
                  <a:prstClr val="white"/>
                </a:solidFill>
                <a:latin typeface="Posterama" panose="020B0504020200020000" pitchFamily="34" charset="0"/>
                <a:ea typeface="微软雅黑"/>
                <a:cs typeface="Posterama" panose="020B0504020200020000" pitchFamily="34" charset="0"/>
              </a:rPr>
              <a:t>, MSTL and Theta Python.</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Out-of-the-box compatibility with Spark, </a:t>
            </a:r>
            <a:r>
              <a:rPr lang="en-US" sz="1800" dirty="0" err="1">
                <a:solidFill>
                  <a:prstClr val="white"/>
                </a:solidFill>
                <a:latin typeface="Posterama" panose="020B0504020200020000" pitchFamily="34" charset="0"/>
                <a:ea typeface="微软雅黑"/>
                <a:cs typeface="Posterama" panose="020B0504020200020000" pitchFamily="34" charset="0"/>
              </a:rPr>
              <a:t>Dask</a:t>
            </a:r>
            <a:r>
              <a:rPr lang="en-US" sz="1800" dirty="0">
                <a:solidFill>
                  <a:prstClr val="white"/>
                </a:solidFill>
                <a:latin typeface="Posterama" panose="020B0504020200020000" pitchFamily="34" charset="0"/>
                <a:ea typeface="微软雅黑"/>
                <a:cs typeface="Posterama" panose="020B0504020200020000" pitchFamily="34" charset="0"/>
              </a:rPr>
              <a:t>, and Ray.</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Probabilistic Forecasting and Confidence Intervals.</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Support for exogenous Variables and static covariates.</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7904C9FF-08E9-4ECB-8177-AC03DA298A31}"/>
              </a:ext>
            </a:extLst>
          </p:cNvPr>
          <p:cNvPicPr>
            <a:picLocks noChangeAspect="1"/>
          </p:cNvPicPr>
          <p:nvPr/>
        </p:nvPicPr>
        <p:blipFill>
          <a:blip r:embed="rId2"/>
          <a:stretch>
            <a:fillRect/>
          </a:stretch>
        </p:blipFill>
        <p:spPr>
          <a:xfrm>
            <a:off x="6846125" y="3348536"/>
            <a:ext cx="5042188" cy="2638515"/>
          </a:xfrm>
          <a:prstGeom prst="rect">
            <a:avLst/>
          </a:prstGeom>
        </p:spPr>
      </p:pic>
      <p:pic>
        <p:nvPicPr>
          <p:cNvPr id="9" name="Picture 8">
            <a:extLst>
              <a:ext uri="{FF2B5EF4-FFF2-40B4-BE49-F238E27FC236}">
                <a16:creationId xmlns:a16="http://schemas.microsoft.com/office/drawing/2014/main" id="{84CA63E7-6D0E-7225-0986-4F50B011BCAC}"/>
              </a:ext>
            </a:extLst>
          </p:cNvPr>
          <p:cNvPicPr>
            <a:picLocks noChangeAspect="1"/>
          </p:cNvPicPr>
          <p:nvPr/>
        </p:nvPicPr>
        <p:blipFill>
          <a:blip r:embed="rId3"/>
          <a:stretch>
            <a:fillRect/>
          </a:stretch>
        </p:blipFill>
        <p:spPr>
          <a:xfrm>
            <a:off x="7673933" y="1335669"/>
            <a:ext cx="3019301" cy="2012867"/>
          </a:xfrm>
          <a:prstGeom prst="rect">
            <a:avLst/>
          </a:prstGeom>
        </p:spPr>
      </p:pic>
    </p:spTree>
    <p:extLst>
      <p:ext uri="{BB962C8B-B14F-4D97-AF65-F5344CB8AC3E}">
        <p14:creationId xmlns:p14="http://schemas.microsoft.com/office/powerpoint/2010/main" val="229818166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8D3A-BEA1-879B-939F-6C7E40D11116}"/>
              </a:ext>
            </a:extLst>
          </p:cNvPr>
          <p:cNvSpPr>
            <a:spLocks noGrp="1"/>
          </p:cNvSpPr>
          <p:nvPr>
            <p:ph type="title"/>
          </p:nvPr>
        </p:nvSpPr>
        <p:spPr/>
        <p:txBody>
          <a:bodyPr/>
          <a:lstStyle/>
          <a:p>
            <a:r>
              <a:rPr lang="en-GB" dirty="0"/>
              <a:t>Training Time</a:t>
            </a:r>
            <a:endParaRPr lang="en-IN" dirty="0"/>
          </a:p>
        </p:txBody>
      </p:sp>
      <p:sp>
        <p:nvSpPr>
          <p:cNvPr id="5" name="TextBox 4">
            <a:extLst>
              <a:ext uri="{FF2B5EF4-FFF2-40B4-BE49-F238E27FC236}">
                <a16:creationId xmlns:a16="http://schemas.microsoft.com/office/drawing/2014/main" id="{6146CB91-6235-55A3-97F0-D4C3DB8B97C8}"/>
              </a:ext>
            </a:extLst>
          </p:cNvPr>
          <p:cNvSpPr txBox="1"/>
          <p:nvPr/>
        </p:nvSpPr>
        <p:spPr>
          <a:xfrm>
            <a:off x="783770" y="4429495"/>
            <a:ext cx="6287985" cy="646331"/>
          </a:xfrm>
          <a:prstGeom prst="rect">
            <a:avLst/>
          </a:prstGeom>
        </p:spPr>
        <p:txBody>
          <a:bodyPr wrap="square" rtlCol="0">
            <a:spAutoFit/>
          </a:bodyPr>
          <a:lstStyle/>
          <a:p>
            <a:pPr marL="0" indent="0">
              <a:lnSpc>
                <a:spcPct val="100000"/>
              </a:lnSpc>
              <a:spcBef>
                <a:spcPts val="0"/>
              </a:spcBef>
              <a:buFontTx/>
              <a:buNone/>
            </a:pPr>
            <a:r>
              <a:rPr lang="en-GB" sz="1800" dirty="0">
                <a:solidFill>
                  <a:prstClr val="white"/>
                </a:solidFill>
                <a:latin typeface="Posterama" panose="020B0504020200020000" pitchFamily="34" charset="0"/>
                <a:ea typeface="微软雅黑"/>
                <a:cs typeface="Posterama" panose="020B0504020200020000" pitchFamily="34" charset="0"/>
              </a:rPr>
              <a:t>For </a:t>
            </a:r>
            <a:r>
              <a:rPr lang="en-GB" sz="1800" b="1" dirty="0">
                <a:solidFill>
                  <a:prstClr val="white"/>
                </a:solidFill>
                <a:latin typeface="Posterama" panose="020B0504020200020000" pitchFamily="34" charset="0"/>
                <a:ea typeface="微软雅黑"/>
                <a:cs typeface="Posterama" panose="020B0504020200020000" pitchFamily="34" charset="0"/>
              </a:rPr>
              <a:t>ingredient –z</a:t>
            </a:r>
            <a:r>
              <a:rPr lang="en-GB" sz="1800" dirty="0">
                <a:solidFill>
                  <a:prstClr val="white"/>
                </a:solidFill>
                <a:latin typeface="Posterama" panose="020B0504020200020000" pitchFamily="34" charset="0"/>
                <a:ea typeface="微软雅黑"/>
                <a:cs typeface="Posterama" panose="020B0504020200020000" pitchFamily="34" charset="0"/>
              </a:rPr>
              <a:t> to fit multiple models in </a:t>
            </a:r>
            <a:r>
              <a:rPr lang="en-GB" sz="1800" dirty="0" err="1">
                <a:solidFill>
                  <a:prstClr val="white"/>
                </a:solidFill>
                <a:latin typeface="Posterama" panose="020B0504020200020000" pitchFamily="34" charset="0"/>
                <a:ea typeface="微软雅黑"/>
                <a:cs typeface="Posterama" panose="020B0504020200020000" pitchFamily="34" charset="0"/>
              </a:rPr>
              <a:t>statsforecast</a:t>
            </a:r>
            <a:r>
              <a:rPr lang="en-GB" sz="1800" dirty="0">
                <a:solidFill>
                  <a:prstClr val="white"/>
                </a:solidFill>
                <a:latin typeface="Posterama" panose="020B0504020200020000" pitchFamily="34" charset="0"/>
                <a:ea typeface="微软雅黑"/>
                <a:cs typeface="Posterama" panose="020B0504020200020000" pitchFamily="34" charset="0"/>
              </a:rPr>
              <a:t> library  it took nearly 1.2 hours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09D1F8EC-D1A3-C766-1C23-93ED14B0F61B}"/>
              </a:ext>
            </a:extLst>
          </p:cNvPr>
          <p:cNvPicPr>
            <a:picLocks noChangeAspect="1"/>
          </p:cNvPicPr>
          <p:nvPr/>
        </p:nvPicPr>
        <p:blipFill>
          <a:blip r:embed="rId2"/>
          <a:stretch>
            <a:fillRect/>
          </a:stretch>
        </p:blipFill>
        <p:spPr>
          <a:xfrm>
            <a:off x="783770" y="2428505"/>
            <a:ext cx="8218929" cy="1643786"/>
          </a:xfrm>
          <a:prstGeom prst="rect">
            <a:avLst/>
          </a:prstGeom>
        </p:spPr>
      </p:pic>
    </p:spTree>
    <p:extLst>
      <p:ext uri="{BB962C8B-B14F-4D97-AF65-F5344CB8AC3E}">
        <p14:creationId xmlns:p14="http://schemas.microsoft.com/office/powerpoint/2010/main" val="33849095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FC7EAE-B582-5C67-1061-51E78D0E2B12}"/>
              </a:ext>
            </a:extLst>
          </p:cNvPr>
          <p:cNvPicPr>
            <a:picLocks noChangeAspect="1"/>
          </p:cNvPicPr>
          <p:nvPr/>
        </p:nvPicPr>
        <p:blipFill>
          <a:blip r:embed="rId2"/>
          <a:stretch>
            <a:fillRect/>
          </a:stretch>
        </p:blipFill>
        <p:spPr>
          <a:xfrm>
            <a:off x="1956707" y="642458"/>
            <a:ext cx="7911687" cy="5733107"/>
          </a:xfrm>
          <a:prstGeom prst="rect">
            <a:avLst/>
          </a:prstGeom>
        </p:spPr>
      </p:pic>
    </p:spTree>
    <p:extLst>
      <p:ext uri="{BB962C8B-B14F-4D97-AF65-F5344CB8AC3E}">
        <p14:creationId xmlns:p14="http://schemas.microsoft.com/office/powerpoint/2010/main" val="313034047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069-239B-F5AB-C67B-F622B49DCF0B}"/>
              </a:ext>
            </a:extLst>
          </p:cNvPr>
          <p:cNvSpPr>
            <a:spLocks noGrp="1"/>
          </p:cNvSpPr>
          <p:nvPr>
            <p:ph type="title"/>
          </p:nvPr>
        </p:nvSpPr>
        <p:spPr/>
        <p:txBody>
          <a:bodyPr/>
          <a:lstStyle/>
          <a:p>
            <a:r>
              <a:rPr lang="en-GB" dirty="0"/>
              <a:t>Model Results</a:t>
            </a:r>
            <a:endParaRPr lang="en-IN" dirty="0"/>
          </a:p>
        </p:txBody>
      </p:sp>
      <p:pic>
        <p:nvPicPr>
          <p:cNvPr id="6" name="Picture 5">
            <a:extLst>
              <a:ext uri="{FF2B5EF4-FFF2-40B4-BE49-F238E27FC236}">
                <a16:creationId xmlns:a16="http://schemas.microsoft.com/office/drawing/2014/main" id="{7EA2BA48-B978-2082-CB62-47758008E432}"/>
              </a:ext>
            </a:extLst>
          </p:cNvPr>
          <p:cNvPicPr>
            <a:picLocks noChangeAspect="1"/>
          </p:cNvPicPr>
          <p:nvPr/>
        </p:nvPicPr>
        <p:blipFill>
          <a:blip r:embed="rId2"/>
          <a:stretch>
            <a:fillRect/>
          </a:stretch>
        </p:blipFill>
        <p:spPr>
          <a:xfrm>
            <a:off x="740673" y="1758235"/>
            <a:ext cx="3799214" cy="4065921"/>
          </a:xfrm>
          <a:prstGeom prst="rect">
            <a:avLst/>
          </a:prstGeom>
        </p:spPr>
      </p:pic>
      <p:pic>
        <p:nvPicPr>
          <p:cNvPr id="8" name="Picture 7">
            <a:extLst>
              <a:ext uri="{FF2B5EF4-FFF2-40B4-BE49-F238E27FC236}">
                <a16:creationId xmlns:a16="http://schemas.microsoft.com/office/drawing/2014/main" id="{E490B385-260C-1816-D37B-D27DF074844A}"/>
              </a:ext>
            </a:extLst>
          </p:cNvPr>
          <p:cNvPicPr>
            <a:picLocks noChangeAspect="1"/>
          </p:cNvPicPr>
          <p:nvPr/>
        </p:nvPicPr>
        <p:blipFill>
          <a:blip r:embed="rId3"/>
          <a:stretch>
            <a:fillRect/>
          </a:stretch>
        </p:blipFill>
        <p:spPr>
          <a:xfrm>
            <a:off x="4844530" y="1758234"/>
            <a:ext cx="6258899" cy="4065921"/>
          </a:xfrm>
          <a:prstGeom prst="rect">
            <a:avLst/>
          </a:prstGeom>
        </p:spPr>
      </p:pic>
    </p:spTree>
    <p:extLst>
      <p:ext uri="{BB962C8B-B14F-4D97-AF65-F5344CB8AC3E}">
        <p14:creationId xmlns:p14="http://schemas.microsoft.com/office/powerpoint/2010/main" val="26470376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74A8-15EB-49E9-1439-397D0B5AE50E}"/>
              </a:ext>
            </a:extLst>
          </p:cNvPr>
          <p:cNvSpPr>
            <a:spLocks noGrp="1"/>
          </p:cNvSpPr>
          <p:nvPr>
            <p:ph type="title"/>
          </p:nvPr>
        </p:nvSpPr>
        <p:spPr/>
        <p:txBody>
          <a:bodyPr/>
          <a:lstStyle/>
          <a:p>
            <a:r>
              <a:rPr lang="en-GB" dirty="0"/>
              <a:t>Evaluating results</a:t>
            </a:r>
            <a:endParaRPr lang="en-IN" dirty="0"/>
          </a:p>
        </p:txBody>
      </p:sp>
      <p:sp>
        <p:nvSpPr>
          <p:cNvPr id="7" name="TextBox 6">
            <a:extLst>
              <a:ext uri="{FF2B5EF4-FFF2-40B4-BE49-F238E27FC236}">
                <a16:creationId xmlns:a16="http://schemas.microsoft.com/office/drawing/2014/main" id="{09EB6BCF-8DC0-BA81-D43F-82C7C309A9E4}"/>
              </a:ext>
            </a:extLst>
          </p:cNvPr>
          <p:cNvSpPr txBox="1"/>
          <p:nvPr/>
        </p:nvSpPr>
        <p:spPr>
          <a:xfrm>
            <a:off x="546265" y="1810987"/>
            <a:ext cx="6163293" cy="1200329"/>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Below is the forecasted demand for the next year (2017) for ‘</a:t>
            </a:r>
            <a:r>
              <a:rPr lang="en-US" sz="1800" dirty="0" err="1">
                <a:solidFill>
                  <a:prstClr val="white"/>
                </a:solidFill>
                <a:latin typeface="Posterama" panose="020B0504020200020000" pitchFamily="34" charset="0"/>
                <a:ea typeface="微软雅黑"/>
                <a:cs typeface="Posterama" panose="020B0504020200020000" pitchFamily="34" charset="0"/>
              </a:rPr>
              <a:t>ing_w</a:t>
            </a:r>
            <a:r>
              <a:rPr lang="en-US" sz="1800" dirty="0">
                <a:solidFill>
                  <a:prstClr val="white"/>
                </a:solidFill>
                <a:latin typeface="Posterama" panose="020B0504020200020000" pitchFamily="34" charset="0"/>
                <a:ea typeface="微软雅黑"/>
                <a:cs typeface="Posterama" panose="020B0504020200020000" pitchFamily="34" charset="0"/>
              </a:rPr>
              <a:t>’, using the model we need ensure where demand meets su</a:t>
            </a:r>
            <a:r>
              <a:rPr lang="en-US" dirty="0">
                <a:solidFill>
                  <a:prstClr val="white"/>
                </a:solidFill>
                <a:latin typeface="Posterama" panose="020B0504020200020000" pitchFamily="34" charset="0"/>
                <a:ea typeface="微软雅黑"/>
                <a:cs typeface="Posterama" panose="020B0504020200020000" pitchFamily="34" charset="0"/>
              </a:rPr>
              <a:t>pply</a:t>
            </a: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9" name="Picture 8">
            <a:extLst>
              <a:ext uri="{FF2B5EF4-FFF2-40B4-BE49-F238E27FC236}">
                <a16:creationId xmlns:a16="http://schemas.microsoft.com/office/drawing/2014/main" id="{CA2CA1EE-4E45-F3BB-74BA-33348D104407}"/>
              </a:ext>
            </a:extLst>
          </p:cNvPr>
          <p:cNvPicPr>
            <a:picLocks noChangeAspect="1"/>
          </p:cNvPicPr>
          <p:nvPr/>
        </p:nvPicPr>
        <p:blipFill>
          <a:blip r:embed="rId2"/>
          <a:stretch>
            <a:fillRect/>
          </a:stretch>
        </p:blipFill>
        <p:spPr>
          <a:xfrm>
            <a:off x="1595253" y="2777578"/>
            <a:ext cx="3095066" cy="3395666"/>
          </a:xfrm>
          <a:prstGeom prst="rect">
            <a:avLst/>
          </a:prstGeom>
        </p:spPr>
      </p:pic>
      <p:pic>
        <p:nvPicPr>
          <p:cNvPr id="11" name="Picture 10">
            <a:extLst>
              <a:ext uri="{FF2B5EF4-FFF2-40B4-BE49-F238E27FC236}">
                <a16:creationId xmlns:a16="http://schemas.microsoft.com/office/drawing/2014/main" id="{7F45B3B4-E9E4-97D5-F697-26436B61810A}"/>
              </a:ext>
            </a:extLst>
          </p:cNvPr>
          <p:cNvPicPr>
            <a:picLocks noChangeAspect="1"/>
          </p:cNvPicPr>
          <p:nvPr/>
        </p:nvPicPr>
        <p:blipFill>
          <a:blip r:embed="rId3"/>
          <a:stretch>
            <a:fillRect/>
          </a:stretch>
        </p:blipFill>
        <p:spPr>
          <a:xfrm>
            <a:off x="5063034" y="2755279"/>
            <a:ext cx="4698483" cy="3440264"/>
          </a:xfrm>
          <a:prstGeom prst="rect">
            <a:avLst/>
          </a:prstGeom>
        </p:spPr>
      </p:pic>
    </p:spTree>
    <p:extLst>
      <p:ext uri="{BB962C8B-B14F-4D97-AF65-F5344CB8AC3E}">
        <p14:creationId xmlns:p14="http://schemas.microsoft.com/office/powerpoint/2010/main" val="32199764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6" y="3253120"/>
            <a:ext cx="5348983" cy="2007158"/>
          </a:xfrm>
        </p:spPr>
        <p:txBody>
          <a:bodyPr/>
          <a:lstStyle/>
          <a:p>
            <a:pPr marL="342900" indent="-342900">
              <a:buFont typeface="Arial" panose="020B0604020202020204" pitchFamily="34" charset="0"/>
              <a:buChar char="•"/>
            </a:pPr>
            <a:r>
              <a:rPr lang="en-US" altLang="zh-CN" sz="2000" dirty="0"/>
              <a:t>From the model predictions ,The problem of shortage of ingredients were reduced </a:t>
            </a:r>
          </a:p>
          <a:p>
            <a:pPr marL="342900" indent="-342900">
              <a:buFont typeface="Arial" panose="020B0604020202020204" pitchFamily="34" charset="0"/>
              <a:buChar char="•"/>
            </a:pPr>
            <a:r>
              <a:rPr lang="en-US" sz="2000" dirty="0"/>
              <a:t>Focusing certain locations which produce more yield will also help to grow our </a:t>
            </a:r>
            <a:r>
              <a:rPr lang="en-US" sz="2000" dirty="0" err="1"/>
              <a:t>bussiness</a:t>
            </a:r>
            <a:endParaRPr lang="en-US" sz="2000"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Reesu Jagan</a:t>
            </a:r>
          </a:p>
          <a:p>
            <a:pPr lvl="0"/>
            <a:r>
              <a:rPr lang="en-US" dirty="0"/>
              <a:t>reesujagan42@gmail.com</a:t>
            </a:r>
          </a:p>
          <a:p>
            <a:pPr lvl="0"/>
            <a:r>
              <a:rPr lang="en-US" dirty="0"/>
              <a:t>codejay12.github.io</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6084-ADD8-1660-DDEF-92BEEBB49333}"/>
              </a:ext>
            </a:extLst>
          </p:cNvPr>
          <p:cNvSpPr>
            <a:spLocks noGrp="1"/>
          </p:cNvSpPr>
          <p:nvPr>
            <p:ph type="title"/>
          </p:nvPr>
        </p:nvSpPr>
        <p:spPr/>
        <p:txBody>
          <a:bodyPr/>
          <a:lstStyle/>
          <a:p>
            <a:pPr algn="ctr"/>
            <a:r>
              <a:rPr lang="en-GB" dirty="0"/>
              <a:t>Problem Statement</a:t>
            </a:r>
            <a:endParaRPr lang="en-IN" dirty="0"/>
          </a:p>
        </p:txBody>
      </p:sp>
      <p:sp>
        <p:nvSpPr>
          <p:cNvPr id="4" name="Footer Placeholder 3">
            <a:extLst>
              <a:ext uri="{FF2B5EF4-FFF2-40B4-BE49-F238E27FC236}">
                <a16:creationId xmlns:a16="http://schemas.microsoft.com/office/drawing/2014/main" id="{1625D13C-768D-F21E-D3EA-DE19F06E3663}"/>
              </a:ext>
            </a:extLst>
          </p:cNvPr>
          <p:cNvSpPr>
            <a:spLocks noGrp="1"/>
          </p:cNvSpPr>
          <p:nvPr>
            <p:ph type="ftr" sz="quarter" idx="28"/>
          </p:nvPr>
        </p:nvSpPr>
        <p:spPr/>
        <p:txBody>
          <a:bodyPr/>
          <a:lstStyle/>
          <a:p>
            <a:endParaRPr lang="en-US" noProof="0" dirty="0"/>
          </a:p>
          <a:p>
            <a:endParaRPr lang="en-US" noProof="0" dirty="0"/>
          </a:p>
        </p:txBody>
      </p:sp>
      <p:sp>
        <p:nvSpPr>
          <p:cNvPr id="7" name="TextBox 6">
            <a:extLst>
              <a:ext uri="{FF2B5EF4-FFF2-40B4-BE49-F238E27FC236}">
                <a16:creationId xmlns:a16="http://schemas.microsoft.com/office/drawing/2014/main" id="{B4FA6B6E-BF4C-5546-7DE1-CA4AC6E871D5}"/>
              </a:ext>
            </a:extLst>
          </p:cNvPr>
          <p:cNvSpPr txBox="1"/>
          <p:nvPr/>
        </p:nvSpPr>
        <p:spPr>
          <a:xfrm>
            <a:off x="1037111" y="2113808"/>
            <a:ext cx="7588333" cy="3170099"/>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2000" b="0" i="0" dirty="0">
                <a:solidFill>
                  <a:schemeClr val="bg1"/>
                </a:solidFill>
                <a:effectLst/>
              </a:rPr>
              <a:t>A new fast-food chain is seeing rapid expansion over the past couple of years. </a:t>
            </a:r>
          </a:p>
          <a:p>
            <a:pPr marL="285750" indent="-285750">
              <a:lnSpc>
                <a:spcPct val="100000"/>
              </a:lnSpc>
              <a:spcBef>
                <a:spcPts val="0"/>
              </a:spcBef>
              <a:buFont typeface="Arial" panose="020B0604020202020204" pitchFamily="34" charset="0"/>
              <a:buChar char="•"/>
            </a:pPr>
            <a:endParaRPr lang="en-US" sz="2000" b="0" i="0" dirty="0">
              <a:solidFill>
                <a:schemeClr val="bg1"/>
              </a:solidFill>
              <a:effectLst/>
            </a:endParaRPr>
          </a:p>
          <a:p>
            <a:pPr marL="285750" indent="-285750">
              <a:lnSpc>
                <a:spcPct val="100000"/>
              </a:lnSpc>
              <a:spcBef>
                <a:spcPts val="0"/>
              </a:spcBef>
              <a:buFont typeface="Arial" panose="020B0604020202020204" pitchFamily="34" charset="0"/>
              <a:buChar char="•"/>
            </a:pPr>
            <a:r>
              <a:rPr lang="en-US" sz="2000" b="0" i="0" dirty="0">
                <a:solidFill>
                  <a:schemeClr val="bg1"/>
                </a:solidFill>
                <a:effectLst/>
              </a:rPr>
              <a:t>They are now trying to optimize their supply chain to ensure that there are no shortages of ingredients. For this, they’ve tasked the data science team to come up with a model that could predict the output of each food processing farm over the next few years.</a:t>
            </a:r>
          </a:p>
          <a:p>
            <a:pPr marL="285750" indent="-285750">
              <a:lnSpc>
                <a:spcPct val="100000"/>
              </a:lnSpc>
              <a:spcBef>
                <a:spcPts val="0"/>
              </a:spcBef>
              <a:buFont typeface="Arial" panose="020B0604020202020204" pitchFamily="34" charset="0"/>
              <a:buChar char="•"/>
            </a:pPr>
            <a:endParaRPr lang="en-US" sz="2000" b="0" i="0" dirty="0">
              <a:solidFill>
                <a:schemeClr val="bg1"/>
              </a:solidFill>
              <a:effectLst/>
            </a:endParaRPr>
          </a:p>
          <a:p>
            <a:pPr marL="285750" indent="-285750">
              <a:lnSpc>
                <a:spcPct val="100000"/>
              </a:lnSpc>
              <a:spcBef>
                <a:spcPts val="0"/>
              </a:spcBef>
              <a:buFont typeface="Arial" panose="020B0604020202020204" pitchFamily="34" charset="0"/>
              <a:buChar char="•"/>
            </a:pPr>
            <a:r>
              <a:rPr lang="en-US" sz="2000" b="0" i="0" dirty="0">
                <a:solidFill>
                  <a:schemeClr val="bg1"/>
                </a:solidFill>
                <a:effectLst/>
              </a:rPr>
              <a:t>These predictions could further increase the efficiency of their current supply chain management systems.</a:t>
            </a:r>
            <a:endParaRPr lang="en-IN" sz="2000" dirty="0">
              <a:solidFill>
                <a:schemeClr val="bg1"/>
              </a:solidFill>
              <a:ea typeface="微软雅黑"/>
              <a:cs typeface="Posterama" panose="020B0504020200020000" pitchFamily="34" charset="0"/>
            </a:endParaRPr>
          </a:p>
        </p:txBody>
      </p:sp>
      <p:graphicFrame>
        <p:nvGraphicFramePr>
          <p:cNvPr id="15" name="Diagram 14">
            <a:extLst>
              <a:ext uri="{FF2B5EF4-FFF2-40B4-BE49-F238E27FC236}">
                <a16:creationId xmlns:a16="http://schemas.microsoft.com/office/drawing/2014/main" id="{A08FCA4D-8F94-AF73-DFAF-6D62F97D54D1}"/>
              </a:ext>
            </a:extLst>
          </p:cNvPr>
          <p:cNvGraphicFramePr/>
          <p:nvPr>
            <p:extLst>
              <p:ext uri="{D42A27DB-BD31-4B8C-83A1-F6EECF244321}">
                <p14:modId xmlns:p14="http://schemas.microsoft.com/office/powerpoint/2010/main" val="1583346078"/>
              </p:ext>
            </p:extLst>
          </p:nvPr>
        </p:nvGraphicFramePr>
        <p:xfrm>
          <a:off x="7137070" y="1003463"/>
          <a:ext cx="5125192" cy="5510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3689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3DED-785E-8A45-F897-50E2C40CB58B}"/>
              </a:ext>
            </a:extLst>
          </p:cNvPr>
          <p:cNvSpPr>
            <a:spLocks noGrp="1"/>
          </p:cNvSpPr>
          <p:nvPr>
            <p:ph type="title"/>
          </p:nvPr>
        </p:nvSpPr>
        <p:spPr/>
        <p:txBody>
          <a:bodyPr/>
          <a:lstStyle/>
          <a:p>
            <a:r>
              <a:rPr lang="en-US" sz="4400" dirty="0">
                <a:solidFill>
                  <a:prstClr val="white"/>
                </a:solidFill>
                <a:latin typeface="Posterama" panose="020B0504020200020000" pitchFamily="34" charset="0"/>
                <a:ea typeface="微软雅黑"/>
                <a:cs typeface="Posterama" panose="020B0504020200020000" pitchFamily="34" charset="0"/>
              </a:rPr>
              <a:t>Objectives</a:t>
            </a:r>
            <a:endParaRPr lang="en-IN" dirty="0"/>
          </a:p>
        </p:txBody>
      </p:sp>
      <p:sp>
        <p:nvSpPr>
          <p:cNvPr id="5" name="TextBox 4">
            <a:extLst>
              <a:ext uri="{FF2B5EF4-FFF2-40B4-BE49-F238E27FC236}">
                <a16:creationId xmlns:a16="http://schemas.microsoft.com/office/drawing/2014/main" id="{27602526-54B4-3C55-CD81-D910008DAB08}"/>
              </a:ext>
            </a:extLst>
          </p:cNvPr>
          <p:cNvSpPr txBox="1"/>
          <p:nvPr/>
        </p:nvSpPr>
        <p:spPr>
          <a:xfrm>
            <a:off x="1544067" y="2154289"/>
            <a:ext cx="9191227" cy="267765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2400" dirty="0">
                <a:solidFill>
                  <a:prstClr val="white"/>
                </a:solidFill>
                <a:latin typeface="Posterama" panose="020B0504020200020000" pitchFamily="34" charset="0"/>
                <a:ea typeface="微软雅黑"/>
                <a:cs typeface="Posterama" panose="020B0504020200020000" pitchFamily="34" charset="0"/>
              </a:rPr>
              <a:t>Explore the data and engineer new features. </a:t>
            </a:r>
          </a:p>
          <a:p>
            <a:pPr marL="285750" indent="-285750">
              <a:lnSpc>
                <a:spcPct val="100000"/>
              </a:lnSpc>
              <a:spcBef>
                <a:spcPts val="0"/>
              </a:spcBef>
              <a:buFont typeface="Arial" panose="020B0604020202020204" pitchFamily="34" charset="0"/>
              <a:buChar char="•"/>
            </a:pPr>
            <a:endParaRPr lang="en-US" sz="24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2400" dirty="0">
                <a:solidFill>
                  <a:prstClr val="white"/>
                </a:solidFill>
                <a:latin typeface="Posterama" panose="020B0504020200020000" pitchFamily="34" charset="0"/>
                <a:ea typeface="微软雅黑"/>
                <a:cs typeface="Posterama" panose="020B0504020200020000" pitchFamily="34" charset="0"/>
              </a:rPr>
              <a:t>Predict the yield for each farm during the given timestamps. </a:t>
            </a:r>
          </a:p>
          <a:p>
            <a:pPr marL="285750" indent="-285750">
              <a:lnSpc>
                <a:spcPct val="100000"/>
              </a:lnSpc>
              <a:spcBef>
                <a:spcPts val="0"/>
              </a:spcBef>
              <a:buFont typeface="Arial" panose="020B0604020202020204" pitchFamily="34" charset="0"/>
              <a:buChar char="•"/>
            </a:pPr>
            <a:endParaRPr lang="en-US" sz="24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sz="2400" dirty="0">
                <a:solidFill>
                  <a:prstClr val="white"/>
                </a:solidFill>
                <a:latin typeface="Posterama" panose="020B0504020200020000" pitchFamily="34" charset="0"/>
                <a:ea typeface="微软雅黑"/>
                <a:cs typeface="Posterama" panose="020B0504020200020000" pitchFamily="34" charset="0"/>
              </a:rPr>
              <a:t>Given the forecasted demand for the next few months for a particular ingredient, device a strategy to source it, creating a strategy to source ‘</a:t>
            </a:r>
            <a:r>
              <a:rPr lang="en-US" sz="2400" dirty="0" err="1">
                <a:solidFill>
                  <a:prstClr val="white"/>
                </a:solidFill>
                <a:latin typeface="Posterama" panose="020B0504020200020000" pitchFamily="34" charset="0"/>
                <a:ea typeface="微软雅黑"/>
                <a:cs typeface="Posterama" panose="020B0504020200020000" pitchFamily="34" charset="0"/>
              </a:rPr>
              <a:t>ing_w</a:t>
            </a:r>
            <a:r>
              <a:rPr lang="en-US" sz="2400" dirty="0">
                <a:solidFill>
                  <a:prstClr val="white"/>
                </a:solidFill>
                <a:latin typeface="Posterama" panose="020B0504020200020000" pitchFamily="34" charset="0"/>
                <a:ea typeface="微软雅黑"/>
                <a:cs typeface="Posterama" panose="020B0504020200020000" pitchFamily="34" charset="0"/>
              </a:rPr>
              <a:t>’ ingredient type.</a:t>
            </a:r>
            <a:endParaRPr lang="en-IN" sz="24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3474828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414871" y="4469080"/>
            <a:ext cx="1877575" cy="506399"/>
          </a:xfrm>
        </p:spPr>
        <p:txBody>
          <a:bodyPr/>
          <a:lstStyle/>
          <a:p>
            <a:r>
              <a:rPr lang="en-US" dirty="0"/>
              <a:t>5 days</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477662" y="4215881"/>
            <a:ext cx="1877575" cy="506399"/>
          </a:xfrm>
        </p:spPr>
        <p:txBody>
          <a:bodyPr/>
          <a:lstStyle/>
          <a:p>
            <a:r>
              <a:rPr lang="en-US" altLang="zh-CN" noProof="0" dirty="0"/>
              <a:t>Data Understanding </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7 Days</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Data Cleaning</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4 days</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err="1"/>
              <a:t>Explotary</a:t>
            </a:r>
            <a:r>
              <a:rPr lang="en-US" altLang="zh-CN" noProof="0" dirty="0"/>
              <a:t> Data Analysis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3 days</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Build and validate models&amp; methodologies</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2 days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Communicate the results</a:t>
            </a:r>
            <a:endParaRPr lang="zh-CN" altLang="en-US"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376090698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51153-667E-A0DD-5817-3BDC5E7CFA8D}"/>
              </a:ext>
            </a:extLst>
          </p:cNvPr>
          <p:cNvSpPr>
            <a:spLocks noGrp="1"/>
          </p:cNvSpPr>
          <p:nvPr>
            <p:ph type="title"/>
          </p:nvPr>
        </p:nvSpPr>
        <p:spPr/>
        <p:txBody>
          <a:bodyPr/>
          <a:lstStyle/>
          <a:p>
            <a:r>
              <a:rPr lang="en-GB" dirty="0"/>
              <a:t>Data Handling</a:t>
            </a:r>
            <a:endParaRPr lang="en-IN" dirty="0"/>
          </a:p>
        </p:txBody>
      </p:sp>
      <p:graphicFrame>
        <p:nvGraphicFramePr>
          <p:cNvPr id="8" name="Chart Placeholder 7">
            <a:extLst>
              <a:ext uri="{FF2B5EF4-FFF2-40B4-BE49-F238E27FC236}">
                <a16:creationId xmlns:a16="http://schemas.microsoft.com/office/drawing/2014/main" id="{964D96DB-4C94-1D4C-368D-11687E51B025}"/>
              </a:ext>
            </a:extLst>
          </p:cNvPr>
          <p:cNvGraphicFramePr>
            <a:graphicFrameLocks noGrp="1"/>
          </p:cNvGraphicFramePr>
          <p:nvPr>
            <p:ph type="chart" sz="quarter" idx="27"/>
            <p:extLst>
              <p:ext uri="{D42A27DB-BD31-4B8C-83A1-F6EECF244321}">
                <p14:modId xmlns:p14="http://schemas.microsoft.com/office/powerpoint/2010/main" val="814710971"/>
              </p:ext>
            </p:extLst>
          </p:nvPr>
        </p:nvGraphicFramePr>
        <p:xfrm>
          <a:off x="5402406" y="1774783"/>
          <a:ext cx="7617196" cy="330843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D731509-E691-EA8B-9C53-888941BF7561}"/>
              </a:ext>
            </a:extLst>
          </p:cNvPr>
          <p:cNvSpPr txBox="1"/>
          <p:nvPr/>
        </p:nvSpPr>
        <p:spPr>
          <a:xfrm>
            <a:off x="545189" y="1685982"/>
            <a:ext cx="6503564" cy="3970318"/>
          </a:xfrm>
          <a:prstGeom prst="rect">
            <a:avLst/>
          </a:prstGeom>
        </p:spPr>
        <p:txBody>
          <a:bodyPr wrap="square" rtlCol="0">
            <a:spAutoFit/>
          </a:bodyPr>
          <a:lstStyle/>
          <a:p>
            <a:pPr marL="0" indent="0">
              <a:lnSpc>
                <a:spcPct val="100000"/>
              </a:lnSpc>
              <a:spcBef>
                <a:spcPts val="0"/>
              </a:spcBef>
              <a:buFontTx/>
              <a:buNone/>
            </a:pPr>
            <a:r>
              <a:rPr lang="en-GB" dirty="0">
                <a:solidFill>
                  <a:prstClr val="white"/>
                </a:solidFill>
                <a:latin typeface="Posterama" panose="020B0504020200020000" pitchFamily="34" charset="0"/>
                <a:ea typeface="微软雅黑"/>
                <a:cs typeface="Posterama" panose="020B0504020200020000" pitchFamily="34" charset="0"/>
              </a:rPr>
              <a:t>The Data Size is Huge it consumes whole ram (8gb) so handling ,this kind of data needed special approaches.</a:t>
            </a:r>
          </a:p>
          <a:p>
            <a:pPr marL="0" indent="0">
              <a:lnSpc>
                <a:spcPct val="100000"/>
              </a:lnSpc>
              <a:spcBef>
                <a:spcPts val="0"/>
              </a:spcBef>
              <a:buFontTx/>
              <a:buNone/>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b="1" dirty="0">
                <a:solidFill>
                  <a:prstClr val="white"/>
                </a:solidFill>
                <a:latin typeface="Posterama" panose="020B0504020200020000" pitchFamily="34" charset="0"/>
                <a:ea typeface="微软雅黑"/>
                <a:cs typeface="Posterama" panose="020B0504020200020000" pitchFamily="34" charset="0"/>
              </a:rPr>
              <a:t>Feather format- </a:t>
            </a:r>
            <a:r>
              <a:rPr lang="en-US" dirty="0">
                <a:solidFill>
                  <a:prstClr val="white"/>
                </a:solidFill>
                <a:latin typeface="Posterama" panose="020B0504020200020000" pitchFamily="34" charset="0"/>
                <a:ea typeface="微软雅黑"/>
                <a:cs typeface="Posterama" panose="020B0504020200020000" pitchFamily="34" charset="0"/>
              </a:rPr>
              <a:t>fast read and write performance, and support for a wide range of data types.</a:t>
            </a:r>
          </a:p>
          <a:p>
            <a:pPr>
              <a:lnSpc>
                <a:spcPct val="100000"/>
              </a:lnSpc>
              <a:spcBef>
                <a:spcPts val="0"/>
              </a:spcBef>
            </a:pPr>
            <a:r>
              <a:rPr lang="en-US" dirty="0">
                <a:solidFill>
                  <a:prstClr val="white"/>
                </a:solidFill>
                <a:latin typeface="Posterama" panose="020B0504020200020000" pitchFamily="34" charset="0"/>
                <a:ea typeface="微软雅黑"/>
                <a:cs typeface="Posterama" panose="020B0504020200020000" pitchFamily="34" charset="0"/>
              </a:rPr>
              <a:t>    </a:t>
            </a:r>
            <a:r>
              <a:rPr lang="en-US" sz="1800" dirty="0">
                <a:solidFill>
                  <a:prstClr val="white"/>
                </a:solidFill>
                <a:latin typeface="Posterama" panose="020B0504020200020000" pitchFamily="34" charset="0"/>
                <a:ea typeface="微软雅黑"/>
                <a:cs typeface="Posterama" panose="020B0504020200020000" pitchFamily="34" charset="0"/>
              </a:rPr>
              <a:t>They are designed to be memory-mapped, which means    that they can be accessed without the need for loading the entire file into memory.</a:t>
            </a:r>
          </a:p>
          <a:p>
            <a:pPr marL="285750" indent="-285750">
              <a:lnSpc>
                <a:spcPct val="100000"/>
              </a:lnSpc>
              <a:spcBef>
                <a:spcPts val="0"/>
              </a:spcBef>
              <a:buFont typeface="Arial" panose="020B0604020202020204" pitchFamily="34" charset="0"/>
              <a:buChar char="•"/>
            </a:pPr>
            <a:endParaRPr lang="en-US" b="1"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US" b="1" dirty="0" err="1">
                <a:solidFill>
                  <a:srgbClr val="D1D5DB"/>
                </a:solidFill>
                <a:latin typeface="+mj-lt"/>
              </a:rPr>
              <a:t>D</a:t>
            </a:r>
            <a:r>
              <a:rPr lang="en-US" b="1" i="0" dirty="0" err="1">
                <a:solidFill>
                  <a:srgbClr val="D1D5DB"/>
                </a:solidFill>
                <a:effectLst/>
                <a:latin typeface="+mj-lt"/>
              </a:rPr>
              <a:t>owncasting</a:t>
            </a:r>
            <a:r>
              <a:rPr lang="en-US" b="1" i="0" dirty="0">
                <a:solidFill>
                  <a:srgbClr val="D1D5DB"/>
                </a:solidFill>
                <a:effectLst/>
              </a:rPr>
              <a:t> </a:t>
            </a:r>
            <a:r>
              <a:rPr lang="en-US" b="0" i="0" dirty="0">
                <a:solidFill>
                  <a:srgbClr val="D1D5DB"/>
                </a:solidFill>
                <a:effectLst/>
              </a:rPr>
              <a:t>refers to the process of converting a numerical data type to a smaller data type that can still accurately represent the original data. This can be useful in situations where memory usage is a concern, as smaller data types require less memory.</a:t>
            </a:r>
            <a:endParaRPr lang="en-IN" sz="1800" dirty="0">
              <a:solidFill>
                <a:prstClr val="white"/>
              </a:solidFill>
              <a:ea typeface="微软雅黑"/>
              <a:cs typeface="Posterama" panose="020B0504020200020000" pitchFamily="34" charset="0"/>
            </a:endParaRPr>
          </a:p>
        </p:txBody>
      </p:sp>
    </p:spTree>
    <p:extLst>
      <p:ext uri="{BB962C8B-B14F-4D97-AF65-F5344CB8AC3E}">
        <p14:creationId xmlns:p14="http://schemas.microsoft.com/office/powerpoint/2010/main" val="105368009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DF84-C144-3772-144C-A4A037E8E1F3}"/>
              </a:ext>
            </a:extLst>
          </p:cNvPr>
          <p:cNvSpPr>
            <a:spLocks noGrp="1"/>
          </p:cNvSpPr>
          <p:nvPr>
            <p:ph type="title"/>
          </p:nvPr>
        </p:nvSpPr>
        <p:spPr/>
        <p:txBody>
          <a:bodyPr/>
          <a:lstStyle/>
          <a:p>
            <a:r>
              <a:rPr lang="en-IN" i="0" dirty="0">
                <a:effectLst/>
              </a:rPr>
              <a:t>Exploratory Data Analysis</a:t>
            </a:r>
            <a:br>
              <a:rPr lang="en-IN" b="0" i="0" dirty="0">
                <a:solidFill>
                  <a:srgbClr val="000000"/>
                </a:solidFill>
                <a:effectLst/>
                <a:latin typeface="Inter"/>
              </a:rPr>
            </a:br>
            <a:endParaRPr lang="en-IN" dirty="0"/>
          </a:p>
        </p:txBody>
      </p:sp>
      <p:sp>
        <p:nvSpPr>
          <p:cNvPr id="7" name="TextBox 6">
            <a:extLst>
              <a:ext uri="{FF2B5EF4-FFF2-40B4-BE49-F238E27FC236}">
                <a16:creationId xmlns:a16="http://schemas.microsoft.com/office/drawing/2014/main" id="{4A9606D4-10D3-EBBA-0B86-EF3E4728FF03}"/>
              </a:ext>
            </a:extLst>
          </p:cNvPr>
          <p:cNvSpPr txBox="1"/>
          <p:nvPr/>
        </p:nvSpPr>
        <p:spPr>
          <a:xfrm>
            <a:off x="1145969" y="1864426"/>
            <a:ext cx="5955475" cy="3693319"/>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GB" sz="1800" b="1" dirty="0">
                <a:solidFill>
                  <a:prstClr val="white"/>
                </a:solidFill>
                <a:latin typeface="Posterama" panose="020B0504020200020000" pitchFamily="34" charset="0"/>
                <a:ea typeface="微软雅黑"/>
                <a:cs typeface="Posterama" panose="020B0504020200020000" pitchFamily="34" charset="0"/>
              </a:rPr>
              <a:t>The Datasets</a:t>
            </a:r>
            <a:r>
              <a:rPr lang="en-GB" sz="1800" dirty="0">
                <a:solidFill>
                  <a:prstClr val="white"/>
                </a:solidFill>
                <a:latin typeface="Posterama" panose="020B0504020200020000" pitchFamily="34" charset="0"/>
                <a:ea typeface="微软雅黑"/>
                <a:cs typeface="Posterama" panose="020B0504020200020000" pitchFamily="34" charset="0"/>
              </a:rPr>
              <a:t>: There are 5 different datasets (</a:t>
            </a:r>
            <a:r>
              <a:rPr lang="en-GB" sz="1800" dirty="0" err="1">
                <a:solidFill>
                  <a:prstClr val="white"/>
                </a:solidFill>
                <a:latin typeface="Posterama" panose="020B0504020200020000" pitchFamily="34" charset="0"/>
                <a:ea typeface="微软雅黑"/>
                <a:cs typeface="Posterama" panose="020B0504020200020000" pitchFamily="34" charset="0"/>
              </a:rPr>
              <a:t>train_data,farm,weather,test_test_weather</a:t>
            </a:r>
            <a:r>
              <a:rPr lang="en-GB" sz="1800" dirty="0">
                <a:solidFill>
                  <a:prstClr val="white"/>
                </a:solidFill>
                <a:latin typeface="Posterama" panose="020B0504020200020000" pitchFamily="34" charset="0"/>
                <a:ea typeface="微软雅黑"/>
                <a:cs typeface="Posterama" panose="020B0504020200020000" pitchFamily="34" charset="0"/>
              </a:rPr>
              <a:t>)</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GB" sz="1800" dirty="0">
                <a:solidFill>
                  <a:prstClr val="white"/>
                </a:solidFill>
                <a:latin typeface="Posterama" panose="020B0504020200020000" pitchFamily="34" charset="0"/>
                <a:ea typeface="微软雅黑"/>
                <a:cs typeface="Posterama" panose="020B0504020200020000" pitchFamily="34" charset="0"/>
              </a:rPr>
              <a:t>To explore data and new features need to merge the data</a:t>
            </a:r>
          </a:p>
          <a:p>
            <a:pPr marL="285750" indent="-285750">
              <a:lnSpc>
                <a:spcPct val="100000"/>
              </a:lnSpc>
              <a:spcBef>
                <a:spcPts val="0"/>
              </a:spcBef>
              <a:buFont typeface="Arial" panose="020B0604020202020204" pitchFamily="34" charset="0"/>
              <a:buChar char="•"/>
            </a:pPr>
            <a:endParaRPr lang="en-GB"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sz="1800" dirty="0">
                <a:solidFill>
                  <a:prstClr val="white"/>
                </a:solidFill>
                <a:latin typeface="Posterama" panose="020B0504020200020000" pitchFamily="34" charset="0"/>
                <a:ea typeface="微软雅黑"/>
                <a:cs typeface="Posterama" panose="020B0504020200020000" pitchFamily="34" charset="0"/>
              </a:rPr>
              <a:t>Merged Train data contains 16(yield) columns and 2,06,00,899 rows</a:t>
            </a:r>
          </a:p>
          <a:p>
            <a:pPr marL="285750" indent="-285750">
              <a:lnSpc>
                <a:spcPct val="100000"/>
              </a:lnSpc>
              <a:spcBef>
                <a:spcPts val="0"/>
              </a:spcBef>
              <a:buFont typeface="Arial" panose="020B0604020202020204" pitchFamily="34" charset="0"/>
              <a:buChar char="•"/>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r>
              <a:rPr lang="en-IN" dirty="0">
                <a:solidFill>
                  <a:prstClr val="white"/>
                </a:solidFill>
                <a:latin typeface="Posterama" panose="020B0504020200020000" pitchFamily="34" charset="0"/>
                <a:ea typeface="微软雅黑"/>
                <a:cs typeface="Posterama" panose="020B0504020200020000" pitchFamily="34" charset="0"/>
              </a:rPr>
              <a:t>Merged test data contains 16 columns (id) columns and 2,15,00,309</a:t>
            </a:r>
            <a:endParaRPr lang="en-IN" sz="1800"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00000"/>
              </a:lnSpc>
              <a:spcBef>
                <a:spcPts val="0"/>
              </a:spcBef>
              <a:buFont typeface="Arial" panose="020B0604020202020204" pitchFamily="34" charset="0"/>
              <a:buChar char="•"/>
            </a:pPr>
            <a:endParaRPr lang="en-IN" sz="1800" dirty="0">
              <a:solidFill>
                <a:prstClr val="white"/>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DD968DA1-4509-F2B3-3257-DD097836C96B}"/>
              </a:ext>
            </a:extLst>
          </p:cNvPr>
          <p:cNvPicPr>
            <a:picLocks noChangeAspect="1"/>
          </p:cNvPicPr>
          <p:nvPr/>
        </p:nvPicPr>
        <p:blipFill>
          <a:blip r:embed="rId2"/>
          <a:stretch>
            <a:fillRect/>
          </a:stretch>
        </p:blipFill>
        <p:spPr>
          <a:xfrm>
            <a:off x="7507184" y="1293334"/>
            <a:ext cx="3538847" cy="3538847"/>
          </a:xfrm>
          <a:prstGeom prst="rect">
            <a:avLst/>
          </a:prstGeom>
        </p:spPr>
      </p:pic>
    </p:spTree>
    <p:extLst>
      <p:ext uri="{BB962C8B-B14F-4D97-AF65-F5344CB8AC3E}">
        <p14:creationId xmlns:p14="http://schemas.microsoft.com/office/powerpoint/2010/main" val="74018892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0382574-333C-7537-A24A-E1A92D791B07}"/>
              </a:ext>
            </a:extLst>
          </p:cNvPr>
          <p:cNvGraphicFramePr/>
          <p:nvPr>
            <p:extLst>
              <p:ext uri="{D42A27DB-BD31-4B8C-83A1-F6EECF244321}">
                <p14:modId xmlns:p14="http://schemas.microsoft.com/office/powerpoint/2010/main" val="3527421328"/>
              </p:ext>
            </p:extLst>
          </p:nvPr>
        </p:nvGraphicFramePr>
        <p:xfrm>
          <a:off x="397822" y="160318"/>
          <a:ext cx="8692739" cy="6198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45D8160-87CB-B339-59DC-DCAC8310E367}"/>
              </a:ext>
            </a:extLst>
          </p:cNvPr>
          <p:cNvPicPr>
            <a:picLocks noChangeAspect="1"/>
          </p:cNvPicPr>
          <p:nvPr/>
        </p:nvPicPr>
        <p:blipFill>
          <a:blip r:embed="rId7"/>
          <a:stretch>
            <a:fillRect/>
          </a:stretch>
        </p:blipFill>
        <p:spPr>
          <a:xfrm>
            <a:off x="8136054" y="1428021"/>
            <a:ext cx="3658124" cy="3776340"/>
          </a:xfrm>
          <a:prstGeom prst="rect">
            <a:avLst/>
          </a:prstGeom>
        </p:spPr>
      </p:pic>
    </p:spTree>
    <p:extLst>
      <p:ext uri="{BB962C8B-B14F-4D97-AF65-F5344CB8AC3E}">
        <p14:creationId xmlns:p14="http://schemas.microsoft.com/office/powerpoint/2010/main" val="4033061475"/>
      </p:ext>
    </p:extLst>
  </p:cSld>
  <p:clrMapOvr>
    <a:masterClrMapping/>
  </p:clrMapOvr>
  <p:transition spd="slow">
    <p:push dir="u"/>
  </p:transition>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1732</TotalTime>
  <Words>1485</Words>
  <Application>Microsoft Office PowerPoint</Application>
  <PresentationFormat>Widescreen</PresentationFormat>
  <Paragraphs>190</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等线</vt:lpstr>
      <vt:lpstr>Abadi</vt:lpstr>
      <vt:lpstr>Arial</vt:lpstr>
      <vt:lpstr>Calibri</vt:lpstr>
      <vt:lpstr>Helvetica Neue</vt:lpstr>
      <vt:lpstr>Inter</vt:lpstr>
      <vt:lpstr>Posterama</vt:lpstr>
      <vt:lpstr>Posterama Text Black</vt:lpstr>
      <vt:lpstr>Posterama Text SemiBold</vt:lpstr>
      <vt:lpstr>Office 主题​​</vt:lpstr>
      <vt:lpstr>Robust yield prediction of various farm processing units</vt:lpstr>
      <vt:lpstr>Agenda</vt:lpstr>
      <vt:lpstr>Introduction</vt:lpstr>
      <vt:lpstr>Problem Statement</vt:lpstr>
      <vt:lpstr>Objectives</vt:lpstr>
      <vt:lpstr>Timeline</vt:lpstr>
      <vt:lpstr>Data Handling</vt:lpstr>
      <vt:lpstr>Exploratory Data Analysis </vt:lpstr>
      <vt:lpstr>PowerPoint Presentation</vt:lpstr>
      <vt:lpstr>Data Description: </vt:lpstr>
      <vt:lpstr>Data </vt:lpstr>
      <vt:lpstr>PowerPoint Presentation</vt:lpstr>
      <vt:lpstr>PowerPoint Presentation</vt:lpstr>
      <vt:lpstr>Are farms distributed uniformaly?</vt:lpstr>
      <vt:lpstr>How do yield differ from different companies &amp; locations?</vt:lpstr>
      <vt:lpstr>Are farms overlapping in different locations?</vt:lpstr>
      <vt:lpstr>What are the Top &amp; Bottom 10 farms produced more yield?</vt:lpstr>
      <vt:lpstr>Any Trend,seasonality with weather data?</vt:lpstr>
      <vt:lpstr>How Yield differs based on farm_id? </vt:lpstr>
      <vt:lpstr>Any trend or relation if Yield broken down by time variables?</vt:lpstr>
      <vt:lpstr>Is Yield is biased to location?</vt:lpstr>
      <vt:lpstr>Data preprocessing</vt:lpstr>
      <vt:lpstr>Do we have missing timestamps?</vt:lpstr>
      <vt:lpstr>Data Wrangling</vt:lpstr>
      <vt:lpstr>Iterative Imputer:</vt:lpstr>
      <vt:lpstr>PowerPoint Presentation</vt:lpstr>
      <vt:lpstr>Train test split</vt:lpstr>
      <vt:lpstr>Model Building</vt:lpstr>
      <vt:lpstr>Model –Approaches</vt:lpstr>
      <vt:lpstr>Nixtla –Statsforecast</vt:lpstr>
      <vt:lpstr>Training Time</vt:lpstr>
      <vt:lpstr>PowerPoint Presentation</vt:lpstr>
      <vt:lpstr>Model Results</vt:lpstr>
      <vt:lpstr>Evaluating results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 yield prediction of various farm processing units</dc:title>
  <dc:creator>reesu jagan</dc:creator>
  <cp:lastModifiedBy>reesu jagan</cp:lastModifiedBy>
  <cp:revision>15</cp:revision>
  <dcterms:created xsi:type="dcterms:W3CDTF">2023-02-07T04:25:45Z</dcterms:created>
  <dcterms:modified xsi:type="dcterms:W3CDTF">2023-02-26T17:46:20Z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